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12192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sldGuideLst>
    </p:ext>
    <p:ext uri="GoogleSlidesCustomDataVersion2">
      <go:slidesCustomData xmlns:go="http://customooxmlschemas.google.com/" r:id="rId18" roundtripDataSignature="AMtx7mj46u2YwjAZhvoxcnL572FMKjuvb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customschemas.google.com/relationships/presentationmetadata" Target="meta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GB"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86" name="Google Shape;86;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p1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56" name="Google Shape;156;p1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p18: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63" name="Google Shape;163;p18: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p19: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70" name="Google Shape;170;p19: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2" name="Google Shape;92;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GB"/>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07" name="Google Shape;107;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14" name="Google Shape;11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p6: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1" name="Google Shape;121;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6" name="Shape 126"/>
        <p:cNvGrpSpPr/>
        <p:nvPr/>
      </p:nvGrpSpPr>
      <p:grpSpPr>
        <a:xfrm>
          <a:off x="0" y="0"/>
          <a:ext cx="0" cy="0"/>
          <a:chOff x="0" y="0"/>
          <a:chExt cx="0" cy="0"/>
        </a:xfrm>
      </p:grpSpPr>
      <p:sp>
        <p:nvSpPr>
          <p:cNvPr id="127" name="Google Shape;127;p7: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28" name="Google Shape;128;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0: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35" name="Google Shape;135;p10: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1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2" name="Google Shape;142;p1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149" name="Google Shape;149;p1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24"/>
          <p:cNvSpPr txBox="1"/>
          <p:nvPr>
            <p:ph type="ctrTitle"/>
          </p:nvPr>
        </p:nvSpPr>
        <p:spPr>
          <a:xfrm>
            <a:off x="914400" y="2130426"/>
            <a:ext cx="10363200" cy="1470025"/>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4"/>
          <p:cNvSpPr txBox="1"/>
          <p:nvPr>
            <p:ph idx="1" type="subTitle"/>
          </p:nvPr>
        </p:nvSpPr>
        <p:spPr>
          <a:xfrm>
            <a:off x="1828800" y="3886200"/>
            <a:ext cx="8534400" cy="1752600"/>
          </a:xfrm>
          <a:prstGeom prst="rect">
            <a:avLst/>
          </a:prstGeom>
          <a:noFill/>
          <a:ln>
            <a:noFill/>
          </a:ln>
        </p:spPr>
        <p:txBody>
          <a:bodyPr anchorCtr="0" anchor="t" bIns="45700" lIns="91425" spcFirstLastPara="1" rIns="91425" wrap="square" tIns="45700">
            <a:normAutofit/>
          </a:bodyPr>
          <a:lstStyle>
            <a:lvl1pPr lvl="0" algn="ctr">
              <a:lnSpc>
                <a:spcPct val="100000"/>
              </a:lnSpc>
              <a:spcBef>
                <a:spcPts val="640"/>
              </a:spcBef>
              <a:spcAft>
                <a:spcPts val="0"/>
              </a:spcAft>
              <a:buClr>
                <a:srgbClr val="888888"/>
              </a:buClr>
              <a:buSzPts val="3200"/>
              <a:buNone/>
              <a:defRPr>
                <a:solidFill>
                  <a:srgbClr val="888888"/>
                </a:solidFill>
              </a:defRPr>
            </a:lvl1pPr>
            <a:lvl2pPr lvl="1" algn="ctr">
              <a:lnSpc>
                <a:spcPct val="100000"/>
              </a:lnSpc>
              <a:spcBef>
                <a:spcPts val="560"/>
              </a:spcBef>
              <a:spcAft>
                <a:spcPts val="0"/>
              </a:spcAft>
              <a:buClr>
                <a:srgbClr val="888888"/>
              </a:buClr>
              <a:buSzPts val="2800"/>
              <a:buNone/>
              <a:defRPr>
                <a:solidFill>
                  <a:srgbClr val="888888"/>
                </a:solidFill>
              </a:defRPr>
            </a:lvl2pPr>
            <a:lvl3pPr lvl="2" algn="ctr">
              <a:lnSpc>
                <a:spcPct val="100000"/>
              </a:lnSpc>
              <a:spcBef>
                <a:spcPts val="480"/>
              </a:spcBef>
              <a:spcAft>
                <a:spcPts val="0"/>
              </a:spcAft>
              <a:buClr>
                <a:srgbClr val="888888"/>
              </a:buClr>
              <a:buSzPts val="2400"/>
              <a:buNone/>
              <a:defRPr>
                <a:solidFill>
                  <a:srgbClr val="888888"/>
                </a:solidFill>
              </a:defRPr>
            </a:lvl3pPr>
            <a:lvl4pPr lvl="3" algn="ctr">
              <a:lnSpc>
                <a:spcPct val="100000"/>
              </a:lnSpc>
              <a:spcBef>
                <a:spcPts val="400"/>
              </a:spcBef>
              <a:spcAft>
                <a:spcPts val="0"/>
              </a:spcAft>
              <a:buClr>
                <a:srgbClr val="888888"/>
              </a:buClr>
              <a:buSzPts val="2000"/>
              <a:buNone/>
              <a:defRPr>
                <a:solidFill>
                  <a:srgbClr val="888888"/>
                </a:solidFill>
              </a:defRPr>
            </a:lvl4pPr>
            <a:lvl5pPr lvl="4" algn="ctr">
              <a:lnSpc>
                <a:spcPct val="100000"/>
              </a:lnSpc>
              <a:spcBef>
                <a:spcPts val="400"/>
              </a:spcBef>
              <a:spcAft>
                <a:spcPts val="0"/>
              </a:spcAft>
              <a:buClr>
                <a:srgbClr val="888888"/>
              </a:buClr>
              <a:buSzPts val="2000"/>
              <a:buNone/>
              <a:defRPr>
                <a:solidFill>
                  <a:srgbClr val="888888"/>
                </a:solidFill>
              </a:defRPr>
            </a:lvl5pPr>
            <a:lvl6pPr lvl="5" algn="ctr">
              <a:lnSpc>
                <a:spcPct val="100000"/>
              </a:lnSpc>
              <a:spcBef>
                <a:spcPts val="400"/>
              </a:spcBef>
              <a:spcAft>
                <a:spcPts val="0"/>
              </a:spcAft>
              <a:buClr>
                <a:srgbClr val="888888"/>
              </a:buClr>
              <a:buSzPts val="2000"/>
              <a:buNone/>
              <a:defRPr>
                <a:solidFill>
                  <a:srgbClr val="888888"/>
                </a:solidFill>
              </a:defRPr>
            </a:lvl6pPr>
            <a:lvl7pPr lvl="6" algn="ctr">
              <a:lnSpc>
                <a:spcPct val="100000"/>
              </a:lnSpc>
              <a:spcBef>
                <a:spcPts val="400"/>
              </a:spcBef>
              <a:spcAft>
                <a:spcPts val="0"/>
              </a:spcAft>
              <a:buClr>
                <a:srgbClr val="888888"/>
              </a:buClr>
              <a:buSzPts val="2000"/>
              <a:buNone/>
              <a:defRPr>
                <a:solidFill>
                  <a:srgbClr val="888888"/>
                </a:solidFill>
              </a:defRPr>
            </a:lvl7pPr>
            <a:lvl8pPr lvl="7" algn="ctr">
              <a:lnSpc>
                <a:spcPct val="100000"/>
              </a:lnSpc>
              <a:spcBef>
                <a:spcPts val="400"/>
              </a:spcBef>
              <a:spcAft>
                <a:spcPts val="0"/>
              </a:spcAft>
              <a:buClr>
                <a:srgbClr val="888888"/>
              </a:buClr>
              <a:buSzPts val="2000"/>
              <a:buNone/>
              <a:defRPr>
                <a:solidFill>
                  <a:srgbClr val="888888"/>
                </a:solidFill>
              </a:defRPr>
            </a:lvl8pPr>
            <a:lvl9pPr lvl="8" algn="ctr">
              <a:lnSpc>
                <a:spcPct val="100000"/>
              </a:lnSpc>
              <a:spcBef>
                <a:spcPts val="400"/>
              </a:spcBef>
              <a:spcAft>
                <a:spcPts val="0"/>
              </a:spcAft>
              <a:buClr>
                <a:srgbClr val="888888"/>
              </a:buClr>
              <a:buSzPts val="2000"/>
              <a:buNone/>
              <a:defRPr>
                <a:solidFill>
                  <a:srgbClr val="888888"/>
                </a:solidFill>
              </a:defRPr>
            </a:lvl9pPr>
          </a:lstStyle>
          <a:p/>
        </p:txBody>
      </p:sp>
      <p:sp>
        <p:nvSpPr>
          <p:cNvPr id="18" name="Google Shape;18;p2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2" name="Shape 72"/>
        <p:cNvGrpSpPr/>
        <p:nvPr/>
      </p:nvGrpSpPr>
      <p:grpSpPr>
        <a:xfrm>
          <a:off x="0" y="0"/>
          <a:ext cx="0" cy="0"/>
          <a:chOff x="0" y="0"/>
          <a:chExt cx="0" cy="0"/>
        </a:xfrm>
      </p:grpSpPr>
      <p:sp>
        <p:nvSpPr>
          <p:cNvPr id="73" name="Google Shape;73;p3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3"/>
          <p:cNvSpPr txBox="1"/>
          <p:nvPr>
            <p:ph idx="1" type="body"/>
          </p:nvPr>
        </p:nvSpPr>
        <p:spPr>
          <a:xfrm rot="5400000">
            <a:off x="3833019" y="-1623218"/>
            <a:ext cx="4525963" cy="109728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3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3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3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8" name="Shape 78"/>
        <p:cNvGrpSpPr/>
        <p:nvPr/>
      </p:nvGrpSpPr>
      <p:grpSpPr>
        <a:xfrm>
          <a:off x="0" y="0"/>
          <a:ext cx="0" cy="0"/>
          <a:chOff x="0" y="0"/>
          <a:chExt cx="0" cy="0"/>
        </a:xfrm>
      </p:grpSpPr>
      <p:sp>
        <p:nvSpPr>
          <p:cNvPr id="79" name="Google Shape;79;p34"/>
          <p:cNvSpPr txBox="1"/>
          <p:nvPr>
            <p:ph type="title"/>
          </p:nvPr>
        </p:nvSpPr>
        <p:spPr>
          <a:xfrm rot="5400000">
            <a:off x="7285038" y="1828802"/>
            <a:ext cx="5851525" cy="27432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34"/>
          <p:cNvSpPr txBox="1"/>
          <p:nvPr>
            <p:ph idx="1" type="body"/>
          </p:nvPr>
        </p:nvSpPr>
        <p:spPr>
          <a:xfrm rot="5400000">
            <a:off x="1697038" y="-812799"/>
            <a:ext cx="5851525" cy="8026400"/>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81" name="Google Shape;81;p34"/>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4"/>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34"/>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1" name="Shape 21"/>
        <p:cNvGrpSpPr/>
        <p:nvPr/>
      </p:nvGrpSpPr>
      <p:grpSpPr>
        <a:xfrm>
          <a:off x="0" y="0"/>
          <a:ext cx="0" cy="0"/>
          <a:chOff x="0" y="0"/>
          <a:chExt cx="0" cy="0"/>
        </a:xfrm>
      </p:grpSpPr>
      <p:sp>
        <p:nvSpPr>
          <p:cNvPr id="22" name="Google Shape;22;p25"/>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25"/>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4" name="Google Shape;24;p25"/>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6"/>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6"/>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8" name="Google Shape;28;p26"/>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6"/>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6"/>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27"/>
          <p:cNvSpPr txBox="1"/>
          <p:nvPr>
            <p:ph type="title"/>
          </p:nvPr>
        </p:nvSpPr>
        <p:spPr>
          <a:xfrm>
            <a:off x="963084" y="4406901"/>
            <a:ext cx="10363200" cy="1362075"/>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dk1"/>
              </a:buClr>
              <a:buSzPts val="4000"/>
              <a:buFont typeface="Calibri"/>
              <a:buNone/>
              <a:defRPr b="1" sz="40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27"/>
          <p:cNvSpPr txBox="1"/>
          <p:nvPr>
            <p:ph idx="1" type="body"/>
          </p:nvPr>
        </p:nvSpPr>
        <p:spPr>
          <a:xfrm>
            <a:off x="963084" y="2906713"/>
            <a:ext cx="10363200" cy="1500187"/>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00"/>
              </a:spcBef>
              <a:spcAft>
                <a:spcPts val="0"/>
              </a:spcAft>
              <a:buClr>
                <a:srgbClr val="888888"/>
              </a:buClr>
              <a:buSzPts val="2000"/>
              <a:buNone/>
              <a:defRPr sz="2000">
                <a:solidFill>
                  <a:srgbClr val="888888"/>
                </a:solidFill>
              </a:defRPr>
            </a:lvl1pPr>
            <a:lvl2pPr indent="-228600" lvl="1" marL="914400" algn="l">
              <a:lnSpc>
                <a:spcPct val="100000"/>
              </a:lnSpc>
              <a:spcBef>
                <a:spcPts val="360"/>
              </a:spcBef>
              <a:spcAft>
                <a:spcPts val="0"/>
              </a:spcAft>
              <a:buClr>
                <a:srgbClr val="888888"/>
              </a:buClr>
              <a:buSzPts val="1800"/>
              <a:buNone/>
              <a:defRPr sz="1800">
                <a:solidFill>
                  <a:srgbClr val="888888"/>
                </a:solidFill>
              </a:defRPr>
            </a:lvl2pPr>
            <a:lvl3pPr indent="-228600" lvl="2" marL="1371600" algn="l">
              <a:lnSpc>
                <a:spcPct val="100000"/>
              </a:lnSpc>
              <a:spcBef>
                <a:spcPts val="320"/>
              </a:spcBef>
              <a:spcAft>
                <a:spcPts val="0"/>
              </a:spcAft>
              <a:buClr>
                <a:srgbClr val="888888"/>
              </a:buClr>
              <a:buSzPts val="1600"/>
              <a:buNone/>
              <a:defRPr sz="1600">
                <a:solidFill>
                  <a:srgbClr val="888888"/>
                </a:solidFill>
              </a:defRPr>
            </a:lvl3pPr>
            <a:lvl4pPr indent="-228600" lvl="3" marL="1828800" algn="l">
              <a:lnSpc>
                <a:spcPct val="100000"/>
              </a:lnSpc>
              <a:spcBef>
                <a:spcPts val="280"/>
              </a:spcBef>
              <a:spcAft>
                <a:spcPts val="0"/>
              </a:spcAft>
              <a:buClr>
                <a:srgbClr val="888888"/>
              </a:buClr>
              <a:buSzPts val="1400"/>
              <a:buNone/>
              <a:defRPr sz="1400">
                <a:solidFill>
                  <a:srgbClr val="888888"/>
                </a:solidFill>
              </a:defRPr>
            </a:lvl4pPr>
            <a:lvl5pPr indent="-228600" lvl="4" marL="2286000" algn="l">
              <a:lnSpc>
                <a:spcPct val="100000"/>
              </a:lnSpc>
              <a:spcBef>
                <a:spcPts val="280"/>
              </a:spcBef>
              <a:spcAft>
                <a:spcPts val="0"/>
              </a:spcAft>
              <a:buClr>
                <a:srgbClr val="888888"/>
              </a:buClr>
              <a:buSzPts val="1400"/>
              <a:buNone/>
              <a:defRPr sz="1400">
                <a:solidFill>
                  <a:srgbClr val="888888"/>
                </a:solidFill>
              </a:defRPr>
            </a:lvl5pPr>
            <a:lvl6pPr indent="-228600" lvl="5" marL="2743200" algn="l">
              <a:lnSpc>
                <a:spcPct val="100000"/>
              </a:lnSpc>
              <a:spcBef>
                <a:spcPts val="280"/>
              </a:spcBef>
              <a:spcAft>
                <a:spcPts val="0"/>
              </a:spcAft>
              <a:buClr>
                <a:srgbClr val="888888"/>
              </a:buClr>
              <a:buSzPts val="1400"/>
              <a:buNone/>
              <a:defRPr sz="1400">
                <a:solidFill>
                  <a:srgbClr val="888888"/>
                </a:solidFill>
              </a:defRPr>
            </a:lvl6pPr>
            <a:lvl7pPr indent="-228600" lvl="6" marL="3200400" algn="l">
              <a:lnSpc>
                <a:spcPct val="100000"/>
              </a:lnSpc>
              <a:spcBef>
                <a:spcPts val="280"/>
              </a:spcBef>
              <a:spcAft>
                <a:spcPts val="0"/>
              </a:spcAft>
              <a:buClr>
                <a:srgbClr val="888888"/>
              </a:buClr>
              <a:buSzPts val="1400"/>
              <a:buNone/>
              <a:defRPr sz="1400">
                <a:solidFill>
                  <a:srgbClr val="888888"/>
                </a:solidFill>
              </a:defRPr>
            </a:lvl7pPr>
            <a:lvl8pPr indent="-228600" lvl="7" marL="3657600" algn="l">
              <a:lnSpc>
                <a:spcPct val="100000"/>
              </a:lnSpc>
              <a:spcBef>
                <a:spcPts val="280"/>
              </a:spcBef>
              <a:spcAft>
                <a:spcPts val="0"/>
              </a:spcAft>
              <a:buClr>
                <a:srgbClr val="888888"/>
              </a:buClr>
              <a:buSzPts val="1400"/>
              <a:buNone/>
              <a:defRPr sz="1400">
                <a:solidFill>
                  <a:srgbClr val="888888"/>
                </a:solidFill>
              </a:defRPr>
            </a:lvl8pPr>
            <a:lvl9pPr indent="-228600" lvl="8" marL="4114800" algn="l">
              <a:lnSpc>
                <a:spcPct val="100000"/>
              </a:lnSpc>
              <a:spcBef>
                <a:spcPts val="280"/>
              </a:spcBef>
              <a:spcAft>
                <a:spcPts val="0"/>
              </a:spcAft>
              <a:buClr>
                <a:srgbClr val="888888"/>
              </a:buClr>
              <a:buSzPts val="1400"/>
              <a:buNone/>
              <a:defRPr sz="1400">
                <a:solidFill>
                  <a:srgbClr val="888888"/>
                </a:solidFill>
              </a:defRPr>
            </a:lvl9pPr>
          </a:lstStyle>
          <a:p/>
        </p:txBody>
      </p:sp>
      <p:sp>
        <p:nvSpPr>
          <p:cNvPr id="34" name="Google Shape;34;p27"/>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27"/>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27"/>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7" name="Shape 37"/>
        <p:cNvGrpSpPr/>
        <p:nvPr/>
      </p:nvGrpSpPr>
      <p:grpSpPr>
        <a:xfrm>
          <a:off x="0" y="0"/>
          <a:ext cx="0" cy="0"/>
          <a:chOff x="0" y="0"/>
          <a:chExt cx="0" cy="0"/>
        </a:xfrm>
      </p:grpSpPr>
      <p:sp>
        <p:nvSpPr>
          <p:cNvPr id="38" name="Google Shape;38;p2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9" name="Google Shape;39;p28"/>
          <p:cNvSpPr txBox="1"/>
          <p:nvPr>
            <p:ph idx="1" type="body"/>
          </p:nvPr>
        </p:nvSpPr>
        <p:spPr>
          <a:xfrm>
            <a:off x="609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0" name="Google Shape;40;p28"/>
          <p:cNvSpPr txBox="1"/>
          <p:nvPr>
            <p:ph idx="2" type="body"/>
          </p:nvPr>
        </p:nvSpPr>
        <p:spPr>
          <a:xfrm>
            <a:off x="6197600" y="1600201"/>
            <a:ext cx="5384800" cy="4525963"/>
          </a:xfrm>
          <a:prstGeom prst="rect">
            <a:avLst/>
          </a:prstGeom>
          <a:noFill/>
          <a:ln>
            <a:noFill/>
          </a:ln>
        </p:spPr>
        <p:txBody>
          <a:bodyPr anchorCtr="0" anchor="t" bIns="45700" lIns="91425" spcFirstLastPara="1" rIns="91425" wrap="square" tIns="45700">
            <a:normAutofit/>
          </a:bodyPr>
          <a:lstStyle>
            <a:lvl1pPr indent="-406400" lvl="0" marL="457200" algn="l">
              <a:lnSpc>
                <a:spcPct val="100000"/>
              </a:lnSpc>
              <a:spcBef>
                <a:spcPts val="560"/>
              </a:spcBef>
              <a:spcAft>
                <a:spcPts val="0"/>
              </a:spcAft>
              <a:buClr>
                <a:schemeClr val="dk1"/>
              </a:buClr>
              <a:buSzPts val="2800"/>
              <a:buChar char="•"/>
              <a:defRPr sz="2800"/>
            </a:lvl1pPr>
            <a:lvl2pPr indent="-381000" lvl="1" marL="914400" algn="l">
              <a:lnSpc>
                <a:spcPct val="100000"/>
              </a:lnSpc>
              <a:spcBef>
                <a:spcPts val="480"/>
              </a:spcBef>
              <a:spcAft>
                <a:spcPts val="0"/>
              </a:spcAft>
              <a:buClr>
                <a:schemeClr val="dk1"/>
              </a:buClr>
              <a:buSzPts val="2400"/>
              <a:buChar char="–"/>
              <a:defRPr sz="2400"/>
            </a:lvl2pPr>
            <a:lvl3pPr indent="-355600" lvl="2" marL="1371600" algn="l">
              <a:lnSpc>
                <a:spcPct val="100000"/>
              </a:lnSpc>
              <a:spcBef>
                <a:spcPts val="400"/>
              </a:spcBef>
              <a:spcAft>
                <a:spcPts val="0"/>
              </a:spcAft>
              <a:buClr>
                <a:schemeClr val="dk1"/>
              </a:buClr>
              <a:buSzPts val="2000"/>
              <a:buChar char="•"/>
              <a:defRPr sz="2000"/>
            </a:lvl3pPr>
            <a:lvl4pPr indent="-342900" lvl="3" marL="1828800" algn="l">
              <a:lnSpc>
                <a:spcPct val="100000"/>
              </a:lnSpc>
              <a:spcBef>
                <a:spcPts val="360"/>
              </a:spcBef>
              <a:spcAft>
                <a:spcPts val="0"/>
              </a:spcAft>
              <a:buClr>
                <a:schemeClr val="dk1"/>
              </a:buClr>
              <a:buSzPts val="1800"/>
              <a:buChar char="–"/>
              <a:defRPr sz="1800"/>
            </a:lvl4pPr>
            <a:lvl5pPr indent="-342900" lvl="4" marL="2286000" algn="l">
              <a:lnSpc>
                <a:spcPct val="100000"/>
              </a:lnSpc>
              <a:spcBef>
                <a:spcPts val="360"/>
              </a:spcBef>
              <a:spcAft>
                <a:spcPts val="0"/>
              </a:spcAft>
              <a:buClr>
                <a:schemeClr val="dk1"/>
              </a:buClr>
              <a:buSzPts val="1800"/>
              <a:buChar char="»"/>
              <a:defRPr sz="1800"/>
            </a:lvl5pPr>
            <a:lvl6pPr indent="-342900" lvl="5" marL="2743200" algn="l">
              <a:lnSpc>
                <a:spcPct val="100000"/>
              </a:lnSpc>
              <a:spcBef>
                <a:spcPts val="360"/>
              </a:spcBef>
              <a:spcAft>
                <a:spcPts val="0"/>
              </a:spcAft>
              <a:buClr>
                <a:schemeClr val="dk1"/>
              </a:buClr>
              <a:buSzPts val="1800"/>
              <a:buChar char="•"/>
              <a:defRPr sz="1800"/>
            </a:lvl6pPr>
            <a:lvl7pPr indent="-342900" lvl="6" marL="3200400" algn="l">
              <a:lnSpc>
                <a:spcPct val="100000"/>
              </a:lnSpc>
              <a:spcBef>
                <a:spcPts val="360"/>
              </a:spcBef>
              <a:spcAft>
                <a:spcPts val="0"/>
              </a:spcAft>
              <a:buClr>
                <a:schemeClr val="dk1"/>
              </a:buClr>
              <a:buSzPts val="1800"/>
              <a:buChar char="•"/>
              <a:defRPr sz="1800"/>
            </a:lvl7pPr>
            <a:lvl8pPr indent="-342900" lvl="7" marL="3657600" algn="l">
              <a:lnSpc>
                <a:spcPct val="100000"/>
              </a:lnSpc>
              <a:spcBef>
                <a:spcPts val="360"/>
              </a:spcBef>
              <a:spcAft>
                <a:spcPts val="0"/>
              </a:spcAft>
              <a:buClr>
                <a:schemeClr val="dk1"/>
              </a:buClr>
              <a:buSzPts val="1800"/>
              <a:buChar char="•"/>
              <a:defRPr sz="1800"/>
            </a:lvl8pPr>
            <a:lvl9pPr indent="-342900" lvl="8" marL="4114800" algn="l">
              <a:lnSpc>
                <a:spcPct val="100000"/>
              </a:lnSpc>
              <a:spcBef>
                <a:spcPts val="360"/>
              </a:spcBef>
              <a:spcAft>
                <a:spcPts val="0"/>
              </a:spcAft>
              <a:buClr>
                <a:schemeClr val="dk1"/>
              </a:buClr>
              <a:buSzPts val="1800"/>
              <a:buChar char="•"/>
              <a:defRPr sz="1800"/>
            </a:lvl9pPr>
          </a:lstStyle>
          <a:p/>
        </p:txBody>
      </p:sp>
      <p:sp>
        <p:nvSpPr>
          <p:cNvPr id="41" name="Google Shape;41;p28"/>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8"/>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28"/>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4" name="Shape 44"/>
        <p:cNvGrpSpPr/>
        <p:nvPr/>
      </p:nvGrpSpPr>
      <p:grpSpPr>
        <a:xfrm>
          <a:off x="0" y="0"/>
          <a:ext cx="0" cy="0"/>
          <a:chOff x="0" y="0"/>
          <a:chExt cx="0" cy="0"/>
        </a:xfrm>
      </p:grpSpPr>
      <p:sp>
        <p:nvSpPr>
          <p:cNvPr id="45" name="Google Shape;45;p29"/>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44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29"/>
          <p:cNvSpPr txBox="1"/>
          <p:nvPr>
            <p:ph idx="1" type="body"/>
          </p:nvPr>
        </p:nvSpPr>
        <p:spPr>
          <a:xfrm>
            <a:off x="609600" y="1535113"/>
            <a:ext cx="5386917"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7" name="Google Shape;47;p29"/>
          <p:cNvSpPr txBox="1"/>
          <p:nvPr>
            <p:ph idx="2" type="body"/>
          </p:nvPr>
        </p:nvSpPr>
        <p:spPr>
          <a:xfrm>
            <a:off x="609600" y="2174875"/>
            <a:ext cx="5386917"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48" name="Google Shape;48;p29"/>
          <p:cNvSpPr txBox="1"/>
          <p:nvPr>
            <p:ph idx="3" type="body"/>
          </p:nvPr>
        </p:nvSpPr>
        <p:spPr>
          <a:xfrm>
            <a:off x="6193368" y="1535113"/>
            <a:ext cx="5389033" cy="639762"/>
          </a:xfrm>
          <a:prstGeom prst="rect">
            <a:avLst/>
          </a:prstGeom>
          <a:noFill/>
          <a:ln>
            <a:noFill/>
          </a:ln>
        </p:spPr>
        <p:txBody>
          <a:bodyPr anchorCtr="0" anchor="b" bIns="45700" lIns="91425" spcFirstLastPara="1" rIns="91425" wrap="square" tIns="45700">
            <a:normAutofit/>
          </a:bodyPr>
          <a:lstStyle>
            <a:lvl1pPr indent="-228600" lvl="0" marL="457200" algn="l">
              <a:lnSpc>
                <a:spcPct val="100000"/>
              </a:lnSpc>
              <a:spcBef>
                <a:spcPts val="480"/>
              </a:spcBef>
              <a:spcAft>
                <a:spcPts val="0"/>
              </a:spcAft>
              <a:buClr>
                <a:schemeClr val="dk1"/>
              </a:buClr>
              <a:buSzPts val="2400"/>
              <a:buNone/>
              <a:defRPr b="1" sz="2400"/>
            </a:lvl1pPr>
            <a:lvl2pPr indent="-228600" lvl="1" marL="914400" algn="l">
              <a:lnSpc>
                <a:spcPct val="100000"/>
              </a:lnSpc>
              <a:spcBef>
                <a:spcPts val="400"/>
              </a:spcBef>
              <a:spcAft>
                <a:spcPts val="0"/>
              </a:spcAft>
              <a:buClr>
                <a:schemeClr val="dk1"/>
              </a:buClr>
              <a:buSzPts val="2000"/>
              <a:buNone/>
              <a:defRPr b="1" sz="2000"/>
            </a:lvl2pPr>
            <a:lvl3pPr indent="-228600" lvl="2" marL="1371600" algn="l">
              <a:lnSpc>
                <a:spcPct val="100000"/>
              </a:lnSpc>
              <a:spcBef>
                <a:spcPts val="360"/>
              </a:spcBef>
              <a:spcAft>
                <a:spcPts val="0"/>
              </a:spcAft>
              <a:buClr>
                <a:schemeClr val="dk1"/>
              </a:buClr>
              <a:buSzPts val="1800"/>
              <a:buNone/>
              <a:defRPr b="1" sz="1800"/>
            </a:lvl3pPr>
            <a:lvl4pPr indent="-228600" lvl="3" marL="1828800" algn="l">
              <a:lnSpc>
                <a:spcPct val="100000"/>
              </a:lnSpc>
              <a:spcBef>
                <a:spcPts val="320"/>
              </a:spcBef>
              <a:spcAft>
                <a:spcPts val="0"/>
              </a:spcAft>
              <a:buClr>
                <a:schemeClr val="dk1"/>
              </a:buClr>
              <a:buSzPts val="1600"/>
              <a:buNone/>
              <a:defRPr b="1" sz="1600"/>
            </a:lvl4pPr>
            <a:lvl5pPr indent="-228600" lvl="4" marL="2286000" algn="l">
              <a:lnSpc>
                <a:spcPct val="100000"/>
              </a:lnSpc>
              <a:spcBef>
                <a:spcPts val="320"/>
              </a:spcBef>
              <a:spcAft>
                <a:spcPts val="0"/>
              </a:spcAft>
              <a:buClr>
                <a:schemeClr val="dk1"/>
              </a:buClr>
              <a:buSzPts val="1600"/>
              <a:buNone/>
              <a:defRPr b="1" sz="1600"/>
            </a:lvl5pPr>
            <a:lvl6pPr indent="-228600" lvl="5" marL="2743200" algn="l">
              <a:lnSpc>
                <a:spcPct val="100000"/>
              </a:lnSpc>
              <a:spcBef>
                <a:spcPts val="320"/>
              </a:spcBef>
              <a:spcAft>
                <a:spcPts val="0"/>
              </a:spcAft>
              <a:buClr>
                <a:schemeClr val="dk1"/>
              </a:buClr>
              <a:buSzPts val="1600"/>
              <a:buNone/>
              <a:defRPr b="1" sz="1600"/>
            </a:lvl6pPr>
            <a:lvl7pPr indent="-228600" lvl="6" marL="3200400" algn="l">
              <a:lnSpc>
                <a:spcPct val="100000"/>
              </a:lnSpc>
              <a:spcBef>
                <a:spcPts val="320"/>
              </a:spcBef>
              <a:spcAft>
                <a:spcPts val="0"/>
              </a:spcAft>
              <a:buClr>
                <a:schemeClr val="dk1"/>
              </a:buClr>
              <a:buSzPts val="1600"/>
              <a:buNone/>
              <a:defRPr b="1" sz="1600"/>
            </a:lvl7pPr>
            <a:lvl8pPr indent="-228600" lvl="7" marL="3657600" algn="l">
              <a:lnSpc>
                <a:spcPct val="100000"/>
              </a:lnSpc>
              <a:spcBef>
                <a:spcPts val="320"/>
              </a:spcBef>
              <a:spcAft>
                <a:spcPts val="0"/>
              </a:spcAft>
              <a:buClr>
                <a:schemeClr val="dk1"/>
              </a:buClr>
              <a:buSzPts val="1600"/>
              <a:buNone/>
              <a:defRPr b="1" sz="1600"/>
            </a:lvl8pPr>
            <a:lvl9pPr indent="-228600" lvl="8" marL="4114800" algn="l">
              <a:lnSpc>
                <a:spcPct val="100000"/>
              </a:lnSpc>
              <a:spcBef>
                <a:spcPts val="320"/>
              </a:spcBef>
              <a:spcAft>
                <a:spcPts val="0"/>
              </a:spcAft>
              <a:buClr>
                <a:schemeClr val="dk1"/>
              </a:buClr>
              <a:buSzPts val="1600"/>
              <a:buNone/>
              <a:defRPr b="1" sz="1600"/>
            </a:lvl9pPr>
          </a:lstStyle>
          <a:p/>
        </p:txBody>
      </p:sp>
      <p:sp>
        <p:nvSpPr>
          <p:cNvPr id="49" name="Google Shape;49;p29"/>
          <p:cNvSpPr txBox="1"/>
          <p:nvPr>
            <p:ph idx="4" type="body"/>
          </p:nvPr>
        </p:nvSpPr>
        <p:spPr>
          <a:xfrm>
            <a:off x="6193368" y="2174875"/>
            <a:ext cx="5389033" cy="3951288"/>
          </a:xfrm>
          <a:prstGeom prst="rect">
            <a:avLst/>
          </a:prstGeom>
          <a:noFill/>
          <a:ln>
            <a:noFill/>
          </a:ln>
        </p:spPr>
        <p:txBody>
          <a:bodyPr anchorCtr="0" anchor="t" bIns="45700" lIns="91425" spcFirstLastPara="1" rIns="91425" wrap="square" tIns="45700">
            <a:normAutofit/>
          </a:bodyPr>
          <a:lstStyle>
            <a:lvl1pPr indent="-381000" lvl="0" marL="457200" algn="l">
              <a:lnSpc>
                <a:spcPct val="100000"/>
              </a:lnSpc>
              <a:spcBef>
                <a:spcPts val="480"/>
              </a:spcBef>
              <a:spcAft>
                <a:spcPts val="0"/>
              </a:spcAft>
              <a:buClr>
                <a:schemeClr val="dk1"/>
              </a:buClr>
              <a:buSzPts val="2400"/>
              <a:buChar char="•"/>
              <a:defRPr sz="2400"/>
            </a:lvl1pPr>
            <a:lvl2pPr indent="-355600" lvl="1" marL="914400" algn="l">
              <a:lnSpc>
                <a:spcPct val="100000"/>
              </a:lnSpc>
              <a:spcBef>
                <a:spcPts val="400"/>
              </a:spcBef>
              <a:spcAft>
                <a:spcPts val="0"/>
              </a:spcAft>
              <a:buClr>
                <a:schemeClr val="dk1"/>
              </a:buClr>
              <a:buSzPts val="2000"/>
              <a:buChar char="–"/>
              <a:defRPr sz="2000"/>
            </a:lvl2pPr>
            <a:lvl3pPr indent="-342900" lvl="2" marL="1371600" algn="l">
              <a:lnSpc>
                <a:spcPct val="100000"/>
              </a:lnSpc>
              <a:spcBef>
                <a:spcPts val="360"/>
              </a:spcBef>
              <a:spcAft>
                <a:spcPts val="0"/>
              </a:spcAft>
              <a:buClr>
                <a:schemeClr val="dk1"/>
              </a:buClr>
              <a:buSzPts val="1800"/>
              <a:buChar char="•"/>
              <a:defRPr sz="1800"/>
            </a:lvl3pPr>
            <a:lvl4pPr indent="-330200" lvl="3" marL="1828800" algn="l">
              <a:lnSpc>
                <a:spcPct val="100000"/>
              </a:lnSpc>
              <a:spcBef>
                <a:spcPts val="320"/>
              </a:spcBef>
              <a:spcAft>
                <a:spcPts val="0"/>
              </a:spcAft>
              <a:buClr>
                <a:schemeClr val="dk1"/>
              </a:buClr>
              <a:buSzPts val="1600"/>
              <a:buChar char="–"/>
              <a:defRPr sz="1600"/>
            </a:lvl4pPr>
            <a:lvl5pPr indent="-330200" lvl="4" marL="2286000" algn="l">
              <a:lnSpc>
                <a:spcPct val="100000"/>
              </a:lnSpc>
              <a:spcBef>
                <a:spcPts val="320"/>
              </a:spcBef>
              <a:spcAft>
                <a:spcPts val="0"/>
              </a:spcAft>
              <a:buClr>
                <a:schemeClr val="dk1"/>
              </a:buClr>
              <a:buSzPts val="1600"/>
              <a:buChar char="»"/>
              <a:defRPr sz="1600"/>
            </a:lvl5pPr>
            <a:lvl6pPr indent="-330200" lvl="5" marL="2743200" algn="l">
              <a:lnSpc>
                <a:spcPct val="100000"/>
              </a:lnSpc>
              <a:spcBef>
                <a:spcPts val="320"/>
              </a:spcBef>
              <a:spcAft>
                <a:spcPts val="0"/>
              </a:spcAft>
              <a:buClr>
                <a:schemeClr val="dk1"/>
              </a:buClr>
              <a:buSzPts val="1600"/>
              <a:buChar char="•"/>
              <a:defRPr sz="1600"/>
            </a:lvl6pPr>
            <a:lvl7pPr indent="-330200" lvl="6" marL="3200400" algn="l">
              <a:lnSpc>
                <a:spcPct val="100000"/>
              </a:lnSpc>
              <a:spcBef>
                <a:spcPts val="320"/>
              </a:spcBef>
              <a:spcAft>
                <a:spcPts val="0"/>
              </a:spcAft>
              <a:buClr>
                <a:schemeClr val="dk1"/>
              </a:buClr>
              <a:buSzPts val="1600"/>
              <a:buChar char="•"/>
              <a:defRPr sz="1600"/>
            </a:lvl7pPr>
            <a:lvl8pPr indent="-330200" lvl="7" marL="3657600" algn="l">
              <a:lnSpc>
                <a:spcPct val="100000"/>
              </a:lnSpc>
              <a:spcBef>
                <a:spcPts val="320"/>
              </a:spcBef>
              <a:spcAft>
                <a:spcPts val="0"/>
              </a:spcAft>
              <a:buClr>
                <a:schemeClr val="dk1"/>
              </a:buClr>
              <a:buSzPts val="1600"/>
              <a:buChar char="•"/>
              <a:defRPr sz="1600"/>
            </a:lvl8pPr>
            <a:lvl9pPr indent="-330200" lvl="8" marL="4114800" algn="l">
              <a:lnSpc>
                <a:spcPct val="100000"/>
              </a:lnSpc>
              <a:spcBef>
                <a:spcPts val="320"/>
              </a:spcBef>
              <a:spcAft>
                <a:spcPts val="0"/>
              </a:spcAft>
              <a:buClr>
                <a:schemeClr val="dk1"/>
              </a:buClr>
              <a:buSzPts val="1600"/>
              <a:buChar char="•"/>
              <a:defRPr sz="1600"/>
            </a:lvl9pPr>
          </a:lstStyle>
          <a:p/>
        </p:txBody>
      </p:sp>
      <p:sp>
        <p:nvSpPr>
          <p:cNvPr id="50" name="Google Shape;50;p29"/>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29"/>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29"/>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3" name="Shape 53"/>
        <p:cNvGrpSpPr/>
        <p:nvPr/>
      </p:nvGrpSpPr>
      <p:grpSpPr>
        <a:xfrm>
          <a:off x="0" y="0"/>
          <a:ext cx="0" cy="0"/>
          <a:chOff x="0" y="0"/>
          <a:chExt cx="0" cy="0"/>
        </a:xfrm>
      </p:grpSpPr>
      <p:sp>
        <p:nvSpPr>
          <p:cNvPr id="54" name="Google Shape;54;p30"/>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30"/>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0"/>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0"/>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8" name="Shape 58"/>
        <p:cNvGrpSpPr/>
        <p:nvPr/>
      </p:nvGrpSpPr>
      <p:grpSpPr>
        <a:xfrm>
          <a:off x="0" y="0"/>
          <a:ext cx="0" cy="0"/>
          <a:chOff x="0" y="0"/>
          <a:chExt cx="0" cy="0"/>
        </a:xfrm>
      </p:grpSpPr>
      <p:sp>
        <p:nvSpPr>
          <p:cNvPr id="59" name="Google Shape;59;p31"/>
          <p:cNvSpPr txBox="1"/>
          <p:nvPr>
            <p:ph type="title"/>
          </p:nvPr>
        </p:nvSpPr>
        <p:spPr>
          <a:xfrm>
            <a:off x="609601" y="273050"/>
            <a:ext cx="4011084" cy="116205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0" name="Google Shape;60;p31"/>
          <p:cNvSpPr txBox="1"/>
          <p:nvPr>
            <p:ph idx="1" type="body"/>
          </p:nvPr>
        </p:nvSpPr>
        <p:spPr>
          <a:xfrm>
            <a:off x="4766733" y="273051"/>
            <a:ext cx="6815667" cy="5853113"/>
          </a:xfrm>
          <a:prstGeom prst="rect">
            <a:avLst/>
          </a:prstGeom>
          <a:noFill/>
          <a:ln>
            <a:noFill/>
          </a:ln>
        </p:spPr>
        <p:txBody>
          <a:bodyPr anchorCtr="0" anchor="t" bIns="45700" lIns="91425" spcFirstLastPara="1" rIns="91425" wrap="square" tIns="45700">
            <a:normAutofit/>
          </a:bodyPr>
          <a:lstStyle>
            <a:lvl1pPr indent="-431800" lvl="0" marL="457200" algn="l">
              <a:lnSpc>
                <a:spcPct val="100000"/>
              </a:lnSpc>
              <a:spcBef>
                <a:spcPts val="640"/>
              </a:spcBef>
              <a:spcAft>
                <a:spcPts val="0"/>
              </a:spcAft>
              <a:buClr>
                <a:schemeClr val="dk1"/>
              </a:buClr>
              <a:buSzPts val="3200"/>
              <a:buChar char="•"/>
              <a:defRPr sz="3200"/>
            </a:lvl1pPr>
            <a:lvl2pPr indent="-406400" lvl="1" marL="914400" algn="l">
              <a:lnSpc>
                <a:spcPct val="100000"/>
              </a:lnSpc>
              <a:spcBef>
                <a:spcPts val="560"/>
              </a:spcBef>
              <a:spcAft>
                <a:spcPts val="0"/>
              </a:spcAft>
              <a:buClr>
                <a:schemeClr val="dk1"/>
              </a:buClr>
              <a:buSzPts val="2800"/>
              <a:buChar char="–"/>
              <a:defRPr sz="2800"/>
            </a:lvl2pPr>
            <a:lvl3pPr indent="-381000" lvl="2" marL="1371600" algn="l">
              <a:lnSpc>
                <a:spcPct val="100000"/>
              </a:lnSpc>
              <a:spcBef>
                <a:spcPts val="480"/>
              </a:spcBef>
              <a:spcAft>
                <a:spcPts val="0"/>
              </a:spcAft>
              <a:buClr>
                <a:schemeClr val="dk1"/>
              </a:buClr>
              <a:buSzPts val="2400"/>
              <a:buChar char="•"/>
              <a:defRPr sz="2400"/>
            </a:lvl3pPr>
            <a:lvl4pPr indent="-355600" lvl="3" marL="1828800" algn="l">
              <a:lnSpc>
                <a:spcPct val="100000"/>
              </a:lnSpc>
              <a:spcBef>
                <a:spcPts val="400"/>
              </a:spcBef>
              <a:spcAft>
                <a:spcPts val="0"/>
              </a:spcAft>
              <a:buClr>
                <a:schemeClr val="dk1"/>
              </a:buClr>
              <a:buSzPts val="2000"/>
              <a:buChar char="–"/>
              <a:defRPr sz="2000"/>
            </a:lvl4pPr>
            <a:lvl5pPr indent="-355600" lvl="4" marL="2286000" algn="l">
              <a:lnSpc>
                <a:spcPct val="100000"/>
              </a:lnSpc>
              <a:spcBef>
                <a:spcPts val="400"/>
              </a:spcBef>
              <a:spcAft>
                <a:spcPts val="0"/>
              </a:spcAft>
              <a:buClr>
                <a:schemeClr val="dk1"/>
              </a:buClr>
              <a:buSzPts val="2000"/>
              <a:buChar char="»"/>
              <a:defRPr sz="2000"/>
            </a:lvl5pPr>
            <a:lvl6pPr indent="-355600" lvl="5" marL="2743200" algn="l">
              <a:lnSpc>
                <a:spcPct val="100000"/>
              </a:lnSpc>
              <a:spcBef>
                <a:spcPts val="400"/>
              </a:spcBef>
              <a:spcAft>
                <a:spcPts val="0"/>
              </a:spcAft>
              <a:buClr>
                <a:schemeClr val="dk1"/>
              </a:buClr>
              <a:buSzPts val="2000"/>
              <a:buChar char="•"/>
              <a:defRPr sz="2000"/>
            </a:lvl6pPr>
            <a:lvl7pPr indent="-355600" lvl="6" marL="3200400" algn="l">
              <a:lnSpc>
                <a:spcPct val="100000"/>
              </a:lnSpc>
              <a:spcBef>
                <a:spcPts val="400"/>
              </a:spcBef>
              <a:spcAft>
                <a:spcPts val="0"/>
              </a:spcAft>
              <a:buClr>
                <a:schemeClr val="dk1"/>
              </a:buClr>
              <a:buSzPts val="2000"/>
              <a:buChar char="•"/>
              <a:defRPr sz="2000"/>
            </a:lvl7pPr>
            <a:lvl8pPr indent="-355600" lvl="7" marL="3657600" algn="l">
              <a:lnSpc>
                <a:spcPct val="100000"/>
              </a:lnSpc>
              <a:spcBef>
                <a:spcPts val="400"/>
              </a:spcBef>
              <a:spcAft>
                <a:spcPts val="0"/>
              </a:spcAft>
              <a:buClr>
                <a:schemeClr val="dk1"/>
              </a:buClr>
              <a:buSzPts val="2000"/>
              <a:buChar char="•"/>
              <a:defRPr sz="2000"/>
            </a:lvl8pPr>
            <a:lvl9pPr indent="-355600" lvl="8" marL="4114800" algn="l">
              <a:lnSpc>
                <a:spcPct val="100000"/>
              </a:lnSpc>
              <a:spcBef>
                <a:spcPts val="400"/>
              </a:spcBef>
              <a:spcAft>
                <a:spcPts val="0"/>
              </a:spcAft>
              <a:buClr>
                <a:schemeClr val="dk1"/>
              </a:buClr>
              <a:buSzPts val="2000"/>
              <a:buChar char="•"/>
              <a:defRPr sz="2000"/>
            </a:lvl9pPr>
          </a:lstStyle>
          <a:p/>
        </p:txBody>
      </p:sp>
      <p:sp>
        <p:nvSpPr>
          <p:cNvPr id="61" name="Google Shape;61;p31"/>
          <p:cNvSpPr txBox="1"/>
          <p:nvPr>
            <p:ph idx="2" type="body"/>
          </p:nvPr>
        </p:nvSpPr>
        <p:spPr>
          <a:xfrm>
            <a:off x="609601" y="1435101"/>
            <a:ext cx="4011084" cy="4691063"/>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2" name="Google Shape;62;p31"/>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3" name="Google Shape;63;p31"/>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31"/>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5" name="Shape 65"/>
        <p:cNvGrpSpPr/>
        <p:nvPr/>
      </p:nvGrpSpPr>
      <p:grpSpPr>
        <a:xfrm>
          <a:off x="0" y="0"/>
          <a:ext cx="0" cy="0"/>
          <a:chOff x="0" y="0"/>
          <a:chExt cx="0" cy="0"/>
        </a:xfrm>
      </p:grpSpPr>
      <p:sp>
        <p:nvSpPr>
          <p:cNvPr id="66" name="Google Shape;66;p32"/>
          <p:cNvSpPr txBox="1"/>
          <p:nvPr>
            <p:ph type="title"/>
          </p:nvPr>
        </p:nvSpPr>
        <p:spPr>
          <a:xfrm>
            <a:off x="2389717" y="4800600"/>
            <a:ext cx="7315200" cy="566738"/>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dk1"/>
              </a:buClr>
              <a:buSzPts val="2000"/>
              <a:buFont typeface="Calibri"/>
              <a:buNone/>
              <a:defRPr b="1" sz="2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32"/>
          <p:cNvSpPr/>
          <p:nvPr>
            <p:ph idx="2" type="pic"/>
          </p:nvPr>
        </p:nvSpPr>
        <p:spPr>
          <a:xfrm>
            <a:off x="2389717" y="612775"/>
            <a:ext cx="7315200" cy="4114800"/>
          </a:xfrm>
          <a:prstGeom prst="rect">
            <a:avLst/>
          </a:prstGeom>
          <a:noFill/>
          <a:ln>
            <a:noFill/>
          </a:ln>
        </p:spPr>
      </p:sp>
      <p:sp>
        <p:nvSpPr>
          <p:cNvPr id="68" name="Google Shape;68;p32"/>
          <p:cNvSpPr txBox="1"/>
          <p:nvPr>
            <p:ph idx="1" type="body"/>
          </p:nvPr>
        </p:nvSpPr>
        <p:spPr>
          <a:xfrm>
            <a:off x="2389717" y="5367338"/>
            <a:ext cx="7315200" cy="804862"/>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280"/>
              </a:spcBef>
              <a:spcAft>
                <a:spcPts val="0"/>
              </a:spcAft>
              <a:buClr>
                <a:schemeClr val="dk1"/>
              </a:buClr>
              <a:buSzPts val="1400"/>
              <a:buNone/>
              <a:defRPr sz="1400"/>
            </a:lvl1pPr>
            <a:lvl2pPr indent="-228600" lvl="1" marL="914400" algn="l">
              <a:lnSpc>
                <a:spcPct val="100000"/>
              </a:lnSpc>
              <a:spcBef>
                <a:spcPts val="240"/>
              </a:spcBef>
              <a:spcAft>
                <a:spcPts val="0"/>
              </a:spcAft>
              <a:buClr>
                <a:schemeClr val="dk1"/>
              </a:buClr>
              <a:buSzPts val="1200"/>
              <a:buNone/>
              <a:defRPr sz="1200"/>
            </a:lvl2pPr>
            <a:lvl3pPr indent="-228600" lvl="2" marL="1371600" algn="l">
              <a:lnSpc>
                <a:spcPct val="100000"/>
              </a:lnSpc>
              <a:spcBef>
                <a:spcPts val="200"/>
              </a:spcBef>
              <a:spcAft>
                <a:spcPts val="0"/>
              </a:spcAft>
              <a:buClr>
                <a:schemeClr val="dk1"/>
              </a:buClr>
              <a:buSzPts val="1000"/>
              <a:buNone/>
              <a:defRPr sz="1000"/>
            </a:lvl3pPr>
            <a:lvl4pPr indent="-228600" lvl="3" marL="1828800" algn="l">
              <a:lnSpc>
                <a:spcPct val="100000"/>
              </a:lnSpc>
              <a:spcBef>
                <a:spcPts val="180"/>
              </a:spcBef>
              <a:spcAft>
                <a:spcPts val="0"/>
              </a:spcAft>
              <a:buClr>
                <a:schemeClr val="dk1"/>
              </a:buClr>
              <a:buSzPts val="900"/>
              <a:buNone/>
              <a:defRPr sz="900"/>
            </a:lvl4pPr>
            <a:lvl5pPr indent="-228600" lvl="4" marL="2286000" algn="l">
              <a:lnSpc>
                <a:spcPct val="100000"/>
              </a:lnSpc>
              <a:spcBef>
                <a:spcPts val="180"/>
              </a:spcBef>
              <a:spcAft>
                <a:spcPts val="0"/>
              </a:spcAft>
              <a:buClr>
                <a:schemeClr val="dk1"/>
              </a:buClr>
              <a:buSzPts val="900"/>
              <a:buNone/>
              <a:defRPr sz="900"/>
            </a:lvl5pPr>
            <a:lvl6pPr indent="-228600" lvl="5" marL="2743200" algn="l">
              <a:lnSpc>
                <a:spcPct val="100000"/>
              </a:lnSpc>
              <a:spcBef>
                <a:spcPts val="180"/>
              </a:spcBef>
              <a:spcAft>
                <a:spcPts val="0"/>
              </a:spcAft>
              <a:buClr>
                <a:schemeClr val="dk1"/>
              </a:buClr>
              <a:buSzPts val="900"/>
              <a:buNone/>
              <a:defRPr sz="900"/>
            </a:lvl6pPr>
            <a:lvl7pPr indent="-228600" lvl="6" marL="3200400" algn="l">
              <a:lnSpc>
                <a:spcPct val="100000"/>
              </a:lnSpc>
              <a:spcBef>
                <a:spcPts val="180"/>
              </a:spcBef>
              <a:spcAft>
                <a:spcPts val="0"/>
              </a:spcAft>
              <a:buClr>
                <a:schemeClr val="dk1"/>
              </a:buClr>
              <a:buSzPts val="900"/>
              <a:buNone/>
              <a:defRPr sz="900"/>
            </a:lvl7pPr>
            <a:lvl8pPr indent="-228600" lvl="7" marL="3657600" algn="l">
              <a:lnSpc>
                <a:spcPct val="100000"/>
              </a:lnSpc>
              <a:spcBef>
                <a:spcPts val="180"/>
              </a:spcBef>
              <a:spcAft>
                <a:spcPts val="0"/>
              </a:spcAft>
              <a:buClr>
                <a:schemeClr val="dk1"/>
              </a:buClr>
              <a:buSzPts val="900"/>
              <a:buNone/>
              <a:defRPr sz="900"/>
            </a:lvl8pPr>
            <a:lvl9pPr indent="-228600" lvl="8" marL="4114800" algn="l">
              <a:lnSpc>
                <a:spcPct val="100000"/>
              </a:lnSpc>
              <a:spcBef>
                <a:spcPts val="180"/>
              </a:spcBef>
              <a:spcAft>
                <a:spcPts val="0"/>
              </a:spcAft>
              <a:buClr>
                <a:schemeClr val="dk1"/>
              </a:buClr>
              <a:buSzPts val="900"/>
              <a:buNone/>
              <a:defRPr sz="900"/>
            </a:lvl9pPr>
          </a:lstStyle>
          <a:p/>
        </p:txBody>
      </p:sp>
      <p:sp>
        <p:nvSpPr>
          <p:cNvPr id="69" name="Google Shape;69;p32"/>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32"/>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2"/>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mt="22000"/>
          </a:blip>
          <a:stretch>
            <a:fillRect/>
          </a:stretch>
        </a:blipFill>
      </p:bgPr>
    </p:bg>
    <p:spTree>
      <p:nvGrpSpPr>
        <p:cNvPr id="9" name="Shape 9"/>
        <p:cNvGrpSpPr/>
        <p:nvPr/>
      </p:nvGrpSpPr>
      <p:grpSpPr>
        <a:xfrm>
          <a:off x="0" y="0"/>
          <a:ext cx="0" cy="0"/>
          <a:chOff x="0" y="0"/>
          <a:chExt cx="0" cy="0"/>
        </a:xfrm>
      </p:grpSpPr>
      <p:sp>
        <p:nvSpPr>
          <p:cNvPr id="10" name="Google Shape;10;p23"/>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lvl1pPr lvl="0" marR="0" rtl="0" algn="ctr">
              <a:lnSpc>
                <a:spcPct val="10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3"/>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a:bodyPr>
          <a:lstStyle>
            <a:lvl1pPr indent="-431800" lvl="0" marL="457200" marR="0" rtl="0" algn="l">
              <a:lnSpc>
                <a:spcPct val="100000"/>
              </a:lnSpc>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lnSpc>
                <a:spcPct val="100000"/>
              </a:lnSpc>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lnSpc>
                <a:spcPct val="100000"/>
              </a:lnSpc>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lnSpc>
                <a:spcPct val="100000"/>
              </a:lnSpc>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Google Shape;12;p23"/>
          <p:cNvSpPr txBox="1"/>
          <p:nvPr>
            <p:ph idx="10" type="dt"/>
          </p:nvPr>
        </p:nvSpPr>
        <p:spPr>
          <a:xfrm>
            <a:off x="609600" y="6356351"/>
            <a:ext cx="28448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3" name="Google Shape;13;p23"/>
          <p:cNvSpPr txBox="1"/>
          <p:nvPr>
            <p:ph idx="11" type="ftr"/>
          </p:nvPr>
        </p:nvSpPr>
        <p:spPr>
          <a:xfrm>
            <a:off x="4165600" y="6356351"/>
            <a:ext cx="38608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12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 name="Google Shape;14;p23"/>
          <p:cNvSpPr txBox="1"/>
          <p:nvPr>
            <p:ph idx="12" type="sldNum"/>
          </p:nvPr>
        </p:nvSpPr>
        <p:spPr>
          <a:xfrm>
            <a:off x="8737600" y="6356351"/>
            <a:ext cx="28448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slide" Target="/ppt/slides/slide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 Id="rId3" Type="http://schemas.openxmlformats.org/officeDocument/2006/relationships/slide" Target="/ppt/slides/slide2.xml"/></Relationships>
</file>

<file path=ppt/slides/_rels/slide2.xml.rels><?xml version="1.0" encoding="UTF-8" standalone="yes"?><Relationships xmlns="http://schemas.openxmlformats.org/package/2006/relationships"><Relationship Id="rId11" Type="http://schemas.openxmlformats.org/officeDocument/2006/relationships/slide" Target="/ppt/slides/slide7.xml"/><Relationship Id="rId10" Type="http://schemas.openxmlformats.org/officeDocument/2006/relationships/slide" Target="/ppt/slides/slide10.xml"/><Relationship Id="rId12" Type="http://schemas.openxmlformats.org/officeDocument/2006/relationships/slide" Target="/ppt/slides/slide12.xml"/><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slide" Target="/ppt/slides/slide3.xml"/><Relationship Id="rId4" Type="http://schemas.openxmlformats.org/officeDocument/2006/relationships/slide" Target="/ppt/slides/slide8.xml"/><Relationship Id="rId9" Type="http://schemas.openxmlformats.org/officeDocument/2006/relationships/slide" Target="/ppt/slides/slide9.xml"/><Relationship Id="rId5" Type="http://schemas.openxmlformats.org/officeDocument/2006/relationships/slide" Target="/ppt/slides/slide4.xml"/><Relationship Id="rId6" Type="http://schemas.openxmlformats.org/officeDocument/2006/relationships/slide" Target="/ppt/slides/slide5.xml"/><Relationship Id="rId7" Type="http://schemas.openxmlformats.org/officeDocument/2006/relationships/slide" Target="/ppt/slides/slide6.xml"/><Relationship Id="rId8" Type="http://schemas.openxmlformats.org/officeDocument/2006/relationships/slide" Target="/ppt/slides/slide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slide" Target="/ppt/slid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slide" Target="/ppt/slid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slide" Target="/ppt/slides/slide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
          <p:cNvSpPr txBox="1"/>
          <p:nvPr>
            <p:ph type="ctrTitle"/>
          </p:nvPr>
        </p:nvSpPr>
        <p:spPr>
          <a:xfrm>
            <a:off x="914400" y="2422526"/>
            <a:ext cx="10363200" cy="1470025"/>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5400"/>
              <a:buFont typeface="Comic Sans MS"/>
              <a:buNone/>
            </a:pPr>
            <a:r>
              <a:rPr b="1" lang="en-GB" sz="5400" u="sng">
                <a:solidFill>
                  <a:schemeClr val="dk1"/>
                </a:solidFill>
                <a:latin typeface="Comic Sans MS"/>
                <a:ea typeface="Comic Sans MS"/>
                <a:cs typeface="Comic Sans MS"/>
                <a:sym typeface="Comic Sans MS"/>
                <a:hlinkClick action="ppaction://hlinksldjump" r:id="rId3">
                  <a:extLst>
                    <a:ext uri="{A12FA001-AC4F-418D-AE19-62706E023703}">
                      <ahyp:hlinkClr val="tx"/>
                    </a:ext>
                  </a:extLst>
                </a:hlinkClick>
              </a:rPr>
              <a:t>Choose your starter/warm up!</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sp>
        <p:nvSpPr>
          <p:cNvPr id="158" name="Google Shape;158;p15"/>
          <p:cNvSpPr txBox="1"/>
          <p:nvPr>
            <p:ph type="title"/>
          </p:nvPr>
        </p:nvSpPr>
        <p:spPr>
          <a:xfrm>
            <a:off x="609600" y="132149"/>
            <a:ext cx="10972800" cy="83747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Ninja</a:t>
            </a:r>
            <a:endParaRPr/>
          </a:p>
        </p:txBody>
      </p:sp>
      <p:sp>
        <p:nvSpPr>
          <p:cNvPr id="159" name="Google Shape;159;p15"/>
          <p:cNvSpPr txBox="1"/>
          <p:nvPr>
            <p:ph idx="1" type="body"/>
          </p:nvPr>
        </p:nvSpPr>
        <p:spPr>
          <a:xfrm>
            <a:off x="233062" y="1442647"/>
            <a:ext cx="11887200" cy="4845920"/>
          </a:xfrm>
          <a:prstGeom prst="rect">
            <a:avLst/>
          </a:prstGeom>
          <a:noFill/>
          <a:ln>
            <a:noFill/>
          </a:ln>
        </p:spPr>
        <p:txBody>
          <a:bodyPr anchorCtr="0" anchor="t" bIns="45700" lIns="91425" spcFirstLastPara="1" rIns="91425" wrap="square" tIns="45700">
            <a:noAutofit/>
          </a:bodyPr>
          <a:lstStyle/>
          <a:p>
            <a:pPr indent="-317500" lvl="0" marL="457200" rtl="0" algn="l">
              <a:spcBef>
                <a:spcPts val="0"/>
              </a:spcBef>
              <a:spcAft>
                <a:spcPts val="0"/>
              </a:spcAft>
              <a:buSzPts val="1400"/>
              <a:buChar char="•"/>
            </a:pPr>
            <a:r>
              <a:rPr b="1" lang="en-GB" sz="1400">
                <a:latin typeface="Arial"/>
                <a:ea typeface="Arial"/>
                <a:cs typeface="Arial"/>
                <a:sym typeface="Arial"/>
              </a:rPr>
              <a:t>Students stand in a circle. </a:t>
            </a:r>
            <a:endParaRPr b="1" sz="1400">
              <a:latin typeface="Arial"/>
              <a:ea typeface="Arial"/>
              <a:cs typeface="Arial"/>
              <a:sym typeface="Arial"/>
            </a:endParaRPr>
          </a:p>
          <a:p>
            <a:pPr indent="-317500" lvl="0" marL="457200" rtl="0" algn="l">
              <a:spcBef>
                <a:spcPts val="0"/>
              </a:spcBef>
              <a:spcAft>
                <a:spcPts val="0"/>
              </a:spcAft>
              <a:buSzPts val="1400"/>
              <a:buChar char="•"/>
            </a:pPr>
            <a:r>
              <a:rPr b="1" lang="en-GB" sz="1400">
                <a:latin typeface="Arial"/>
                <a:ea typeface="Arial"/>
                <a:cs typeface="Arial"/>
                <a:sym typeface="Arial"/>
              </a:rPr>
              <a:t>One person holds the invisible ball of power, they count to three, and then along with everyone else, strike one of the following poses. </a:t>
            </a:r>
            <a:endParaRPr b="1" sz="1400">
              <a:latin typeface="Arial"/>
              <a:ea typeface="Arial"/>
              <a:cs typeface="Arial"/>
              <a:sym typeface="Arial"/>
            </a:endParaRPr>
          </a:p>
          <a:p>
            <a:pPr indent="-317500" lvl="0" marL="457200" rtl="0" algn="l">
              <a:spcBef>
                <a:spcPts val="0"/>
              </a:spcBef>
              <a:spcAft>
                <a:spcPts val="0"/>
              </a:spcAft>
              <a:buSzPts val="1400"/>
              <a:buChar char="•"/>
            </a:pPr>
            <a:r>
              <a:rPr b="1" lang="en-GB" sz="1400">
                <a:latin typeface="Arial"/>
                <a:ea typeface="Arial"/>
                <a:cs typeface="Arial"/>
                <a:sym typeface="Arial"/>
              </a:rPr>
              <a:t>Anyone who is doing the same as the person with the ball of power is out. </a:t>
            </a:r>
            <a:endParaRPr b="1" sz="1400">
              <a:latin typeface="Arial"/>
              <a:ea typeface="Arial"/>
              <a:cs typeface="Arial"/>
              <a:sym typeface="Arial"/>
            </a:endParaRPr>
          </a:p>
          <a:p>
            <a:pPr indent="-317500" lvl="0" marL="457200" rtl="0" algn="l">
              <a:spcBef>
                <a:spcPts val="0"/>
              </a:spcBef>
              <a:spcAft>
                <a:spcPts val="0"/>
              </a:spcAft>
              <a:buSzPts val="1400"/>
              <a:buChar char="•"/>
            </a:pPr>
            <a:r>
              <a:rPr b="1" lang="en-GB" sz="1400">
                <a:latin typeface="Arial"/>
                <a:ea typeface="Arial"/>
                <a:cs typeface="Arial"/>
                <a:sym typeface="Arial"/>
              </a:rPr>
              <a:t>The ball is then thrown to someone else in the circle. The process is repeated until there are two people left. </a:t>
            </a:r>
            <a:endParaRPr b="1" sz="1400">
              <a:latin typeface="Arial"/>
              <a:ea typeface="Arial"/>
              <a:cs typeface="Arial"/>
              <a:sym typeface="Arial"/>
            </a:endParaRPr>
          </a:p>
          <a:p>
            <a:pPr indent="-317500" lvl="0" marL="457200" rtl="0" algn="l">
              <a:spcBef>
                <a:spcPts val="0"/>
              </a:spcBef>
              <a:spcAft>
                <a:spcPts val="0"/>
              </a:spcAft>
              <a:buSzPts val="1400"/>
              <a:buChar char="•"/>
            </a:pPr>
            <a:r>
              <a:rPr b="1" lang="en-GB" sz="1400">
                <a:latin typeface="Arial"/>
                <a:ea typeface="Arial"/>
                <a:cs typeface="Arial"/>
                <a:sym typeface="Arial"/>
              </a:rPr>
              <a:t>To battle they pass the ball between each other until they do the same action, knocking one of them out. </a:t>
            </a:r>
            <a:endParaRPr b="1" sz="1400">
              <a:latin typeface="Arial"/>
              <a:ea typeface="Arial"/>
              <a:cs typeface="Arial"/>
              <a:sym typeface="Arial"/>
            </a:endParaRPr>
          </a:p>
          <a:p>
            <a:pPr indent="0" lvl="0" marL="0" rtl="0" algn="l">
              <a:spcBef>
                <a:spcPts val="0"/>
              </a:spcBef>
              <a:spcAft>
                <a:spcPts val="0"/>
              </a:spcAft>
              <a:buNone/>
            </a:pPr>
            <a:r>
              <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Poses</a:t>
            </a:r>
            <a:endParaRPr b="1" sz="1400">
              <a:latin typeface="Arial"/>
              <a:ea typeface="Arial"/>
              <a:cs typeface="Arial"/>
              <a:sym typeface="Arial"/>
            </a:endParaRPr>
          </a:p>
          <a:p>
            <a:pPr indent="0" lvl="0" marL="0" rtl="0" algn="l">
              <a:spcBef>
                <a:spcPts val="0"/>
              </a:spcBef>
              <a:spcAft>
                <a:spcPts val="0"/>
              </a:spcAft>
              <a:buNone/>
            </a:pPr>
            <a:r>
              <a:rPr b="1" i="1" lang="en-GB" sz="1400">
                <a:latin typeface="Arial"/>
                <a:ea typeface="Arial"/>
                <a:cs typeface="Arial"/>
                <a:sym typeface="Arial"/>
              </a:rPr>
              <a:t>Ninja</a:t>
            </a:r>
            <a:r>
              <a:rPr b="1" lang="en-GB" sz="1400">
                <a:latin typeface="Arial"/>
                <a:ea typeface="Arial"/>
                <a:cs typeface="Arial"/>
                <a:sym typeface="Arial"/>
              </a:rPr>
              <a:t> - crouch down, hold hands up to face, with two fingers in a V next to your eyes. Like a mask.</a:t>
            </a:r>
            <a:endParaRPr b="1" sz="1400">
              <a:latin typeface="Arial"/>
              <a:ea typeface="Arial"/>
              <a:cs typeface="Arial"/>
              <a:sym typeface="Arial"/>
            </a:endParaRPr>
          </a:p>
          <a:p>
            <a:pPr indent="0" lvl="0" marL="0" rtl="0" algn="l">
              <a:spcBef>
                <a:spcPts val="0"/>
              </a:spcBef>
              <a:spcAft>
                <a:spcPts val="0"/>
              </a:spcAft>
              <a:buNone/>
            </a:pPr>
            <a:r>
              <a:rPr b="1" i="1" lang="en-GB" sz="1400">
                <a:latin typeface="Arial"/>
                <a:ea typeface="Arial"/>
                <a:cs typeface="Arial"/>
                <a:sym typeface="Arial"/>
              </a:rPr>
              <a:t>Grasshopper</a:t>
            </a:r>
            <a:r>
              <a:rPr b="1" lang="en-GB" sz="1400">
                <a:latin typeface="Arial"/>
                <a:ea typeface="Arial"/>
                <a:cs typeface="Arial"/>
                <a:sym typeface="Arial"/>
              </a:rPr>
              <a:t> - standing on one leg, other is lifted and bent at the knee. Both arms are raised above the head, hands cupped forward.</a:t>
            </a:r>
            <a:endParaRPr b="1" sz="1400">
              <a:latin typeface="Arial"/>
              <a:ea typeface="Arial"/>
              <a:cs typeface="Arial"/>
              <a:sym typeface="Arial"/>
            </a:endParaRPr>
          </a:p>
          <a:p>
            <a:pPr indent="0" lvl="0" marL="0" rtl="0" algn="l">
              <a:spcBef>
                <a:spcPts val="0"/>
              </a:spcBef>
              <a:spcAft>
                <a:spcPts val="0"/>
              </a:spcAft>
              <a:buNone/>
            </a:pPr>
            <a:r>
              <a:rPr b="1" i="1" lang="en-GB" sz="1400">
                <a:latin typeface="Arial"/>
                <a:ea typeface="Arial"/>
                <a:cs typeface="Arial"/>
                <a:sym typeface="Arial"/>
              </a:rPr>
              <a:t>Power </a:t>
            </a:r>
            <a:r>
              <a:rPr b="1" lang="en-GB" sz="1400">
                <a:latin typeface="Arial"/>
                <a:ea typeface="Arial"/>
                <a:cs typeface="Arial"/>
                <a:sym typeface="Arial"/>
              </a:rPr>
              <a:t>- crouch down, fist clenched, arms crossed up across the chest.</a:t>
            </a:r>
            <a:endParaRPr b="1" sz="1400">
              <a:latin typeface="Arial"/>
              <a:ea typeface="Arial"/>
              <a:cs typeface="Arial"/>
              <a:sym typeface="Arial"/>
            </a:endParaRPr>
          </a:p>
          <a:p>
            <a:pPr indent="0" lvl="0" marL="0" rtl="0" algn="l">
              <a:spcBef>
                <a:spcPts val="0"/>
              </a:spcBef>
              <a:spcAft>
                <a:spcPts val="0"/>
              </a:spcAft>
              <a:buNone/>
            </a:pPr>
            <a:r>
              <a:rPr b="1" i="1" lang="en-GB" sz="1400">
                <a:latin typeface="Arial"/>
                <a:ea typeface="Arial"/>
                <a:cs typeface="Arial"/>
                <a:sym typeface="Arial"/>
              </a:rPr>
              <a:t>Warrior </a:t>
            </a:r>
            <a:r>
              <a:rPr b="1" lang="en-GB" sz="1400">
                <a:latin typeface="Arial"/>
                <a:ea typeface="Arial"/>
                <a:cs typeface="Arial"/>
                <a:sym typeface="Arial"/>
              </a:rPr>
              <a:t>- turn side on to the center of the circle. Inside arm held out straight, shoulder height. Outside arm bent over your head.</a:t>
            </a:r>
            <a:endParaRPr b="1" sz="1400">
              <a:latin typeface="Arial"/>
              <a:ea typeface="Arial"/>
              <a:cs typeface="Arial"/>
              <a:sym typeface="Arial"/>
            </a:endParaRPr>
          </a:p>
          <a:p>
            <a:pPr indent="0" lvl="0" marL="0" rtl="0" algn="l">
              <a:spcBef>
                <a:spcPts val="0"/>
              </a:spcBef>
              <a:spcAft>
                <a:spcPts val="0"/>
              </a:spcAft>
              <a:buNone/>
            </a:pPr>
            <a:r>
              <a:rPr b="1" i="1" lang="en-GB" sz="1400">
                <a:latin typeface="Arial"/>
                <a:ea typeface="Arial"/>
                <a:cs typeface="Arial"/>
                <a:sym typeface="Arial"/>
              </a:rPr>
              <a:t>Snake</a:t>
            </a:r>
            <a:r>
              <a:rPr b="1" lang="en-GB" sz="1400">
                <a:latin typeface="Arial"/>
                <a:ea typeface="Arial"/>
                <a:cs typeface="Arial"/>
                <a:sym typeface="Arial"/>
              </a:rPr>
              <a:t> - one arm bent at the elbow and across your body. The other elbow resting on it, hand folded forward like the head of a snake.</a:t>
            </a:r>
            <a:endParaRPr b="1" sz="1400">
              <a:latin typeface="Arial"/>
              <a:ea typeface="Arial"/>
              <a:cs typeface="Arial"/>
              <a:sym typeface="Arial"/>
            </a:endParaRPr>
          </a:p>
          <a:p>
            <a:pPr indent="0" lvl="0" marL="0" rtl="0" algn="l">
              <a:spcBef>
                <a:spcPts val="0"/>
              </a:spcBef>
              <a:spcAft>
                <a:spcPts val="0"/>
              </a:spcAft>
              <a:buNone/>
            </a:pPr>
            <a:r>
              <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Some of these actions can be accompanied by sound, your choice.</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Ninja - no sound</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Grasshopper - no sound </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Power - a loud grunt</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Warrior - a loud ha</a:t>
            </a:r>
            <a:endParaRPr b="1" sz="1400">
              <a:latin typeface="Arial"/>
              <a:ea typeface="Arial"/>
              <a:cs typeface="Arial"/>
              <a:sym typeface="Arial"/>
            </a:endParaRPr>
          </a:p>
          <a:p>
            <a:pPr indent="0" lvl="0" marL="0" rtl="0" algn="l">
              <a:spcBef>
                <a:spcPts val="0"/>
              </a:spcBef>
              <a:spcAft>
                <a:spcPts val="0"/>
              </a:spcAft>
              <a:buNone/>
            </a:pPr>
            <a:r>
              <a:rPr b="1" lang="en-GB" sz="1400">
                <a:latin typeface="Arial"/>
                <a:ea typeface="Arial"/>
                <a:cs typeface="Arial"/>
                <a:sym typeface="Arial"/>
              </a:rPr>
              <a:t>Snake - hissing</a:t>
            </a:r>
            <a:endParaRPr b="1" sz="1400">
              <a:latin typeface="Arial"/>
              <a:ea typeface="Arial"/>
              <a:cs typeface="Arial"/>
              <a:sym typeface="Arial"/>
            </a:endParaRPr>
          </a:p>
          <a:p>
            <a:pPr indent="0" lvl="0" marL="0" rtl="0" algn="l">
              <a:spcBef>
                <a:spcPts val="0"/>
              </a:spcBef>
              <a:spcAft>
                <a:spcPts val="0"/>
              </a:spcAft>
              <a:buNone/>
            </a:pPr>
            <a:r>
              <a:t/>
            </a:r>
            <a:endParaRPr sz="1100">
              <a:latin typeface="Arial"/>
              <a:ea typeface="Arial"/>
              <a:cs typeface="Arial"/>
              <a:sym typeface="Arial"/>
            </a:endParaRPr>
          </a:p>
          <a:p>
            <a:pPr indent="0" lvl="0" marL="0" rtl="0" algn="l">
              <a:lnSpc>
                <a:spcPct val="100000"/>
              </a:lnSpc>
              <a:spcBef>
                <a:spcPts val="1240"/>
              </a:spcBef>
              <a:spcAft>
                <a:spcPts val="0"/>
              </a:spcAft>
              <a:buNone/>
            </a:pPr>
            <a:r>
              <a:t/>
            </a:r>
            <a:endParaRPr b="1"/>
          </a:p>
        </p:txBody>
      </p:sp>
      <p:sp>
        <p:nvSpPr>
          <p:cNvPr id="160" name="Google Shape;160;p15">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18"/>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Popcorn</a:t>
            </a:r>
            <a:endParaRPr/>
          </a:p>
        </p:txBody>
      </p:sp>
      <p:sp>
        <p:nvSpPr>
          <p:cNvPr id="166" name="Google Shape;166;p18"/>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Font typeface="Arial"/>
              <a:buChar char="•"/>
            </a:pPr>
            <a:r>
              <a:rPr b="1" i="0" lang="en-GB"/>
              <a:t>Students sit silently in a circle.</a:t>
            </a:r>
            <a:br>
              <a:rPr b="1" i="0" lang="en-GB"/>
            </a:br>
            <a:endParaRPr b="1" i="0"/>
          </a:p>
          <a:p>
            <a:pPr indent="-342900" lvl="0" marL="342900" rtl="0" algn="l">
              <a:lnSpc>
                <a:spcPct val="100000"/>
              </a:lnSpc>
              <a:spcBef>
                <a:spcPts val="640"/>
              </a:spcBef>
              <a:spcAft>
                <a:spcPts val="0"/>
              </a:spcAft>
              <a:buClr>
                <a:schemeClr val="dk1"/>
              </a:buClr>
              <a:buSzPts val="3200"/>
              <a:buFont typeface="Arial"/>
              <a:buChar char="•"/>
            </a:pPr>
            <a:r>
              <a:rPr b="1" i="0" lang="en-GB"/>
              <a:t>Students must randomly stand up whilst saying a consecutive number in the sequence (1, 2, 3, 4, 5 so on).</a:t>
            </a:r>
            <a:endParaRPr/>
          </a:p>
          <a:p>
            <a:pPr indent="-342900" lvl="0" marL="342900" rtl="0" algn="l">
              <a:lnSpc>
                <a:spcPct val="100000"/>
              </a:lnSpc>
              <a:spcBef>
                <a:spcPts val="1200"/>
              </a:spcBef>
              <a:spcAft>
                <a:spcPts val="0"/>
              </a:spcAft>
              <a:buClr>
                <a:schemeClr val="dk1"/>
              </a:buClr>
              <a:buSzPts val="3200"/>
              <a:buChar char="•"/>
            </a:pPr>
            <a:r>
              <a:rPr b="1" i="0" lang="en-GB"/>
              <a:t>If two students stand and say a number at the same, everyone must sit down and start at number 1 again.</a:t>
            </a:r>
            <a:endParaRPr/>
          </a:p>
          <a:p>
            <a:pPr indent="-342900" lvl="0" marL="342900" rtl="0" algn="l">
              <a:lnSpc>
                <a:spcPct val="100000"/>
              </a:lnSpc>
              <a:spcBef>
                <a:spcPts val="2400"/>
              </a:spcBef>
              <a:spcAft>
                <a:spcPts val="0"/>
              </a:spcAft>
              <a:buClr>
                <a:schemeClr val="dk1"/>
              </a:buClr>
              <a:buSzPts val="3200"/>
              <a:buChar char="•"/>
            </a:pPr>
            <a:r>
              <a:rPr b="1" i="0" lang="en-GB"/>
              <a:t>To make it more difficult, students sit in a circle facing outward so they can’t see who will stand up</a:t>
            </a:r>
            <a:endParaRPr/>
          </a:p>
        </p:txBody>
      </p:sp>
      <p:sp>
        <p:nvSpPr>
          <p:cNvPr id="167" name="Google Shape;167;p18">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19"/>
          <p:cNvSpPr txBox="1"/>
          <p:nvPr>
            <p:ph type="title"/>
          </p:nvPr>
        </p:nvSpPr>
        <p:spPr>
          <a:xfrm>
            <a:off x="597244" y="2192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Noodle Tag</a:t>
            </a:r>
            <a:endParaRPr/>
          </a:p>
        </p:txBody>
      </p:sp>
      <p:sp>
        <p:nvSpPr>
          <p:cNvPr id="173" name="Google Shape;173;p19"/>
          <p:cNvSpPr txBox="1"/>
          <p:nvPr>
            <p:ph idx="1" type="body"/>
          </p:nvPr>
        </p:nvSpPr>
        <p:spPr>
          <a:xfrm>
            <a:off x="308919" y="1087394"/>
            <a:ext cx="11553567" cy="5647037"/>
          </a:xfrm>
          <a:prstGeom prst="rect">
            <a:avLst/>
          </a:prstGeom>
          <a:noFill/>
          <a:ln>
            <a:noFill/>
          </a:ln>
        </p:spPr>
        <p:txBody>
          <a:bodyPr anchorCtr="0" anchor="t" bIns="45700" lIns="91425" spcFirstLastPara="1" rIns="91425" wrap="square" tIns="45700">
            <a:normAutofit/>
          </a:bodyPr>
          <a:lstStyle/>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Two students are selected to be taggers. Each one is given a noodle tag.</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rest of the class spread out around the designated space. </a:t>
            </a:r>
            <a:endParaRPr b="1" sz="1800">
              <a:latin typeface="Arial"/>
              <a:ea typeface="Arial"/>
              <a:cs typeface="Arial"/>
              <a:sym typeface="Arial"/>
            </a:endParaRPr>
          </a:p>
          <a:p>
            <a:pPr indent="0" lvl="0" marL="457200" rtl="0" algn="l">
              <a:spcBef>
                <a:spcPts val="0"/>
              </a:spcBef>
              <a:spcAft>
                <a:spcPts val="0"/>
              </a:spcAft>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When a student is tagged they link arms with the student that tagged them to make a chain. The new student joins on at the front of the chain and is given the noodle to become the new tagger. </a:t>
            </a:r>
            <a:endParaRPr b="1" sz="1800">
              <a:latin typeface="Arial"/>
              <a:ea typeface="Arial"/>
              <a:cs typeface="Arial"/>
              <a:sym typeface="Arial"/>
            </a:endParaRPr>
          </a:p>
          <a:p>
            <a:pPr indent="0" lvl="0" marL="457200" rtl="0" algn="l">
              <a:spcBef>
                <a:spcPts val="0"/>
              </a:spcBef>
              <a:spcAft>
                <a:spcPts val="0"/>
              </a:spcAft>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When everyone has been tagged, two teams will have been created.</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The front tagger of one team needs to try and tag the tail, the last person of the other team. The first team to do this is the winner. Or if a chain breaks during the game the other chain wins. </a:t>
            </a:r>
            <a:endParaRPr b="1" sz="1800">
              <a:latin typeface="Arial"/>
              <a:ea typeface="Arial"/>
              <a:cs typeface="Arial"/>
              <a:sym typeface="Arial"/>
            </a:endParaRPr>
          </a:p>
          <a:p>
            <a:pPr indent="0" lvl="0" marL="457200" rtl="0" algn="l">
              <a:spcBef>
                <a:spcPts val="0"/>
              </a:spcBef>
              <a:spcAft>
                <a:spcPts val="0"/>
              </a:spcAft>
              <a:buNone/>
            </a:pPr>
            <a:r>
              <a:t/>
            </a:r>
            <a:endParaRPr b="1" sz="1800">
              <a:latin typeface="Arial"/>
              <a:ea typeface="Arial"/>
              <a:cs typeface="Arial"/>
              <a:sym typeface="Arial"/>
            </a:endParaRPr>
          </a:p>
          <a:p>
            <a:pPr indent="-342900" lvl="0" marL="457200" rtl="0" algn="l">
              <a:lnSpc>
                <a:spcPct val="144000"/>
              </a:lnSpc>
              <a:spcBef>
                <a:spcPts val="0"/>
              </a:spcBef>
              <a:spcAft>
                <a:spcPts val="0"/>
              </a:spcAft>
              <a:buSzPts val="1800"/>
              <a:buChar char="•"/>
            </a:pPr>
            <a:r>
              <a:rPr b="1" lang="en-GB" sz="1800">
                <a:latin typeface="Arial"/>
                <a:ea typeface="Arial"/>
                <a:cs typeface="Arial"/>
                <a:sym typeface="Arial"/>
              </a:rPr>
              <a:t>As teams start to be made it is important they work together and do not break apart, ruining the chain. </a:t>
            </a:r>
            <a:endParaRPr b="1" sz="1800">
              <a:latin typeface="Arial"/>
              <a:ea typeface="Arial"/>
              <a:cs typeface="Arial"/>
              <a:sym typeface="Arial"/>
            </a:endParaRPr>
          </a:p>
          <a:p>
            <a:pPr indent="0" lvl="0" marL="457200" rtl="0" algn="l">
              <a:spcBef>
                <a:spcPts val="0"/>
              </a:spcBef>
              <a:spcAft>
                <a:spcPts val="0"/>
              </a:spcAft>
              <a:buNone/>
            </a:pPr>
            <a:r>
              <a:t/>
            </a:r>
            <a:endParaRPr b="1" sz="1800">
              <a:latin typeface="Arial"/>
              <a:ea typeface="Arial"/>
              <a:cs typeface="Arial"/>
              <a:sym typeface="Arial"/>
            </a:endParaRPr>
          </a:p>
          <a:p>
            <a:pPr indent="0" lvl="0" marL="0" rtl="0" algn="l">
              <a:lnSpc>
                <a:spcPct val="144000"/>
              </a:lnSpc>
              <a:spcBef>
                <a:spcPts val="0"/>
              </a:spcBef>
              <a:spcAft>
                <a:spcPts val="0"/>
              </a:spcAft>
              <a:buNone/>
            </a:pPr>
            <a:r>
              <a:rPr b="1" lang="en-GB" sz="1800" u="sng">
                <a:latin typeface="Arial"/>
                <a:ea typeface="Arial"/>
                <a:cs typeface="Arial"/>
                <a:sym typeface="Arial"/>
              </a:rPr>
              <a:t>NOTE: </a:t>
            </a:r>
            <a:r>
              <a:rPr b="1" lang="en-GB" sz="1800">
                <a:latin typeface="Arial"/>
                <a:ea typeface="Arial"/>
                <a:cs typeface="Arial"/>
                <a:sym typeface="Arial"/>
              </a:rPr>
              <a:t>It is important to talk about tagging rules with the noodle. </a:t>
            </a:r>
            <a:endParaRPr b="1" sz="1800"/>
          </a:p>
        </p:txBody>
      </p:sp>
      <p:sp>
        <p:nvSpPr>
          <p:cNvPr id="174" name="Google Shape;174;p19">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grpSp>
        <p:nvGrpSpPr>
          <p:cNvPr id="94" name="Google Shape;94;p2"/>
          <p:cNvGrpSpPr/>
          <p:nvPr/>
        </p:nvGrpSpPr>
        <p:grpSpPr>
          <a:xfrm>
            <a:off x="566013" y="1919623"/>
            <a:ext cx="11294418" cy="3018752"/>
            <a:chOff x="347363" y="166473"/>
            <a:chExt cx="11294418" cy="3018752"/>
          </a:xfrm>
        </p:grpSpPr>
        <p:sp>
          <p:nvSpPr>
            <p:cNvPr id="95" name="Google Shape;95;p2">
              <a:hlinkClick action="ppaction://hlinksldjump" r:id="rId3"/>
            </p:cNvPr>
            <p:cNvSpPr/>
            <p:nvPr/>
          </p:nvSpPr>
          <p:spPr>
            <a:xfrm>
              <a:off x="347363"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1</a:t>
              </a:r>
              <a:endParaRPr b="0" i="0" sz="1400" u="none" cap="none" strike="noStrike">
                <a:solidFill>
                  <a:srgbClr val="000000"/>
                </a:solidFill>
                <a:latin typeface="Arial"/>
                <a:ea typeface="Arial"/>
                <a:cs typeface="Arial"/>
                <a:sym typeface="Arial"/>
              </a:endParaRPr>
            </a:p>
          </p:txBody>
        </p:sp>
        <p:sp>
          <p:nvSpPr>
            <p:cNvPr id="96" name="Google Shape;96;p2"/>
            <p:cNvSpPr/>
            <p:nvPr/>
          </p:nvSpPr>
          <p:spPr>
            <a:xfrm>
              <a:off x="2989134"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4">
                    <a:extLst>
                      <a:ext uri="{A12FA001-AC4F-418D-AE19-62706E023703}">
                        <ahyp:hlinkClr val="tx"/>
                      </a:ext>
                    </a:extLst>
                  </a:hlinkClick>
                </a:rPr>
                <a:t>2</a:t>
              </a:r>
              <a:endParaRPr b="0" i="0" sz="1400" u="none" cap="none" strike="noStrike">
                <a:solidFill>
                  <a:schemeClr val="dk1"/>
                </a:solidFill>
                <a:latin typeface="Arial"/>
                <a:ea typeface="Arial"/>
                <a:cs typeface="Arial"/>
                <a:sym typeface="Arial"/>
              </a:endParaRPr>
            </a:p>
          </p:txBody>
        </p:sp>
        <p:sp>
          <p:nvSpPr>
            <p:cNvPr id="97" name="Google Shape;97;p2">
              <a:hlinkClick action="ppaction://hlinksldjump" r:id="rId5"/>
            </p:cNvPr>
            <p:cNvSpPr/>
            <p:nvPr/>
          </p:nvSpPr>
          <p:spPr>
            <a:xfrm>
              <a:off x="532130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3</a:t>
              </a:r>
              <a:endParaRPr b="0" i="0" sz="1400" u="none" cap="none" strike="noStrike">
                <a:solidFill>
                  <a:srgbClr val="000000"/>
                </a:solidFill>
                <a:latin typeface="Arial"/>
                <a:ea typeface="Arial"/>
                <a:cs typeface="Arial"/>
                <a:sym typeface="Arial"/>
              </a:endParaRPr>
            </a:p>
          </p:txBody>
        </p:sp>
        <p:sp>
          <p:nvSpPr>
            <p:cNvPr id="98" name="Google Shape;98;p2">
              <a:hlinkClick action="ppaction://hlinksldjump" r:id="rId6"/>
            </p:cNvPr>
            <p:cNvSpPr/>
            <p:nvPr/>
          </p:nvSpPr>
          <p:spPr>
            <a:xfrm>
              <a:off x="7776176"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4</a:t>
              </a:r>
              <a:endParaRPr b="0" i="0" sz="1400" u="none" cap="none" strike="noStrike">
                <a:solidFill>
                  <a:srgbClr val="000000"/>
                </a:solidFill>
                <a:latin typeface="Arial"/>
                <a:ea typeface="Arial"/>
                <a:cs typeface="Arial"/>
                <a:sym typeface="Arial"/>
              </a:endParaRPr>
            </a:p>
          </p:txBody>
        </p:sp>
        <p:sp>
          <p:nvSpPr>
            <p:cNvPr id="99" name="Google Shape;99;p2">
              <a:hlinkClick action="ppaction://hlinksldjump" r:id="rId7"/>
            </p:cNvPr>
            <p:cNvSpPr/>
            <p:nvPr/>
          </p:nvSpPr>
          <p:spPr>
            <a:xfrm>
              <a:off x="10193981" y="166473"/>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5</a:t>
              </a:r>
              <a:endParaRPr b="0" i="0" sz="1400" u="none" cap="none" strike="noStrike">
                <a:solidFill>
                  <a:srgbClr val="000000"/>
                </a:solidFill>
                <a:latin typeface="Arial"/>
                <a:ea typeface="Arial"/>
                <a:cs typeface="Arial"/>
                <a:sym typeface="Arial"/>
              </a:endParaRPr>
            </a:p>
          </p:txBody>
        </p:sp>
        <p:sp>
          <p:nvSpPr>
            <p:cNvPr id="100" name="Google Shape;100;p2"/>
            <p:cNvSpPr/>
            <p:nvPr/>
          </p:nvSpPr>
          <p:spPr>
            <a:xfrm>
              <a:off x="7776176"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8">
                    <a:extLst>
                      <a:ext uri="{A12FA001-AC4F-418D-AE19-62706E023703}">
                        <ahyp:hlinkClr val="tx"/>
                      </a:ext>
                    </a:extLst>
                  </a:hlinkClick>
                </a:rPr>
                <a:t>9</a:t>
              </a:r>
              <a:endParaRPr b="0" i="0" sz="1400" u="none" cap="none" strike="noStrike">
                <a:solidFill>
                  <a:schemeClr val="dk1"/>
                </a:solidFill>
                <a:latin typeface="Arial"/>
                <a:ea typeface="Arial"/>
                <a:cs typeface="Arial"/>
                <a:sym typeface="Arial"/>
              </a:endParaRPr>
            </a:p>
          </p:txBody>
        </p:sp>
        <p:sp>
          <p:nvSpPr>
            <p:cNvPr id="101" name="Google Shape;101;p2"/>
            <p:cNvSpPr/>
            <p:nvPr/>
          </p:nvSpPr>
          <p:spPr>
            <a:xfrm>
              <a:off x="347363" y="1902425"/>
              <a:ext cx="1447800" cy="12828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9">
                    <a:extLst>
                      <a:ext uri="{A12FA001-AC4F-418D-AE19-62706E023703}">
                        <ahyp:hlinkClr val="tx"/>
                      </a:ext>
                    </a:extLst>
                  </a:hlinkClick>
                </a:rPr>
                <a:t>6</a:t>
              </a:r>
              <a:endParaRPr b="0" i="0" sz="1400" u="none" cap="none" strike="noStrike">
                <a:solidFill>
                  <a:schemeClr val="dk1"/>
                </a:solidFill>
                <a:latin typeface="Arial"/>
                <a:ea typeface="Arial"/>
                <a:cs typeface="Arial"/>
                <a:sym typeface="Arial"/>
              </a:endParaRPr>
            </a:p>
          </p:txBody>
        </p:sp>
        <p:sp>
          <p:nvSpPr>
            <p:cNvPr id="102" name="Google Shape;102;p2"/>
            <p:cNvSpPr/>
            <p:nvPr/>
          </p:nvSpPr>
          <p:spPr>
            <a:xfrm>
              <a:off x="2989134"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10">
                    <a:extLst>
                      <a:ext uri="{A12FA001-AC4F-418D-AE19-62706E023703}">
                        <ahyp:hlinkClr val="tx"/>
                      </a:ext>
                    </a:extLst>
                  </a:hlinkClick>
                </a:rPr>
                <a:t>7</a:t>
              </a:r>
              <a:endParaRPr b="0" i="0" sz="1400" u="none" cap="none" strike="noStrike">
                <a:solidFill>
                  <a:schemeClr val="dk1"/>
                </a:solidFill>
                <a:latin typeface="Arial"/>
                <a:ea typeface="Arial"/>
                <a:cs typeface="Arial"/>
                <a:sym typeface="Arial"/>
              </a:endParaRPr>
            </a:p>
          </p:txBody>
        </p:sp>
        <p:sp>
          <p:nvSpPr>
            <p:cNvPr id="103" name="Google Shape;103;p2">
              <a:hlinkClick action="ppaction://hlinksldjump" r:id="rId11"/>
            </p:cNvPr>
            <p:cNvSpPr/>
            <p:nvPr/>
          </p:nvSpPr>
          <p:spPr>
            <a:xfrm>
              <a:off x="532130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latin typeface="Comic Sans MS"/>
                  <a:ea typeface="Comic Sans MS"/>
                  <a:cs typeface="Comic Sans MS"/>
                  <a:sym typeface="Comic Sans MS"/>
                </a:rPr>
                <a:t>8</a:t>
              </a:r>
              <a:endParaRPr b="0" i="0" sz="1400" u="none" cap="none" strike="noStrike">
                <a:solidFill>
                  <a:srgbClr val="000000"/>
                </a:solidFill>
                <a:latin typeface="Arial"/>
                <a:ea typeface="Arial"/>
                <a:cs typeface="Arial"/>
                <a:sym typeface="Arial"/>
              </a:endParaRPr>
            </a:p>
          </p:txBody>
        </p:sp>
        <p:sp>
          <p:nvSpPr>
            <p:cNvPr id="104" name="Google Shape;104;p2"/>
            <p:cNvSpPr/>
            <p:nvPr/>
          </p:nvSpPr>
          <p:spPr>
            <a:xfrm>
              <a:off x="10193981" y="1902425"/>
              <a:ext cx="1447800" cy="1282700"/>
            </a:xfrm>
            <a:prstGeom prst="ellipse">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5400"/>
                <a:buFont typeface="Arial"/>
                <a:buNone/>
              </a:pPr>
              <a:r>
                <a:rPr b="1" i="0" lang="en-GB" sz="5400" u="none" cap="none" strike="noStrike">
                  <a:solidFill>
                    <a:schemeClr val="dk1"/>
                  </a:solidFill>
                  <a:uFill>
                    <a:noFill/>
                  </a:uFill>
                  <a:latin typeface="Comic Sans MS"/>
                  <a:ea typeface="Comic Sans MS"/>
                  <a:cs typeface="Comic Sans MS"/>
                  <a:sym typeface="Comic Sans MS"/>
                  <a:hlinkClick action="ppaction://hlinksldjump" r:id="rId12">
                    <a:extLst>
                      <a:ext uri="{A12FA001-AC4F-418D-AE19-62706E023703}">
                        <ahyp:hlinkClr val="tx"/>
                      </a:ext>
                    </a:extLst>
                  </a:hlinkClick>
                </a:rPr>
                <a:t>10</a:t>
              </a:r>
              <a:endParaRPr b="0" i="0" sz="1400" u="none" cap="none" strike="noStrike">
                <a:solidFill>
                  <a:schemeClr val="dk1"/>
                </a:solidFill>
                <a:latin typeface="Arial"/>
                <a:ea typeface="Arial"/>
                <a:cs typeface="Arial"/>
                <a:sym typeface="Arial"/>
              </a:endParaRPr>
            </a:p>
          </p:txBody>
        </p:sp>
      </p:gr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3"/>
          <p:cNvSpPr txBox="1"/>
          <p:nvPr>
            <p:ph type="title"/>
          </p:nvPr>
        </p:nvSpPr>
        <p:spPr>
          <a:xfrm>
            <a:off x="621957" y="114001"/>
            <a:ext cx="10972800" cy="86218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Everyone who’s…</a:t>
            </a:r>
            <a:endParaRPr/>
          </a:p>
        </p:txBody>
      </p:sp>
      <p:sp>
        <p:nvSpPr>
          <p:cNvPr id="110" name="Google Shape;110;p3"/>
          <p:cNvSpPr txBox="1"/>
          <p:nvPr>
            <p:ph idx="1" type="body"/>
          </p:nvPr>
        </p:nvSpPr>
        <p:spPr>
          <a:xfrm>
            <a:off x="234779" y="1013254"/>
            <a:ext cx="11662376" cy="5678039"/>
          </a:xfrm>
          <a:prstGeom prst="rect">
            <a:avLst/>
          </a:prstGeom>
          <a:noFill/>
          <a:ln>
            <a:noFill/>
          </a:ln>
        </p:spPr>
        <p:txBody>
          <a:bodyPr anchorCtr="0" anchor="t" bIns="45700" lIns="91425" spcFirstLastPara="1" rIns="91425" wrap="square" tIns="45700">
            <a:normAutofit lnSpcReduction="20000"/>
          </a:bodyPr>
          <a:lstStyle/>
          <a:p>
            <a:pPr indent="-342900" lvl="0" marL="342900" rtl="0" algn="l">
              <a:lnSpc>
                <a:spcPct val="100000"/>
              </a:lnSpc>
              <a:spcBef>
                <a:spcPts val="0"/>
              </a:spcBef>
              <a:spcAft>
                <a:spcPts val="0"/>
              </a:spcAft>
              <a:buClr>
                <a:schemeClr val="dk1"/>
              </a:buClr>
              <a:buSzPts val="3200"/>
              <a:buChar char="•"/>
            </a:pPr>
            <a:r>
              <a:rPr b="1" lang="en-GB"/>
              <a:t>Sit on chairs in a circle</a:t>
            </a:r>
            <a:endParaRPr/>
          </a:p>
          <a:p>
            <a:pPr indent="-342900" lvl="0" marL="342900" rtl="0" algn="l">
              <a:lnSpc>
                <a:spcPct val="100000"/>
              </a:lnSpc>
              <a:spcBef>
                <a:spcPts val="1200"/>
              </a:spcBef>
              <a:spcAft>
                <a:spcPts val="0"/>
              </a:spcAft>
              <a:buClr>
                <a:schemeClr val="dk1"/>
              </a:buClr>
              <a:buSzPts val="3200"/>
              <a:buChar char="•"/>
            </a:pPr>
            <a:r>
              <a:rPr b="1" lang="en-GB"/>
              <a:t>One person in the middle says “Everyone who….” – it can be something you have on, have done, have seen, like/don’t like etc. </a:t>
            </a:r>
            <a:endParaRPr/>
          </a:p>
          <a:p>
            <a:pPr indent="-342900" lvl="0" marL="342900" rtl="0" algn="l">
              <a:lnSpc>
                <a:spcPct val="100000"/>
              </a:lnSpc>
              <a:spcBef>
                <a:spcPts val="1200"/>
              </a:spcBef>
              <a:spcAft>
                <a:spcPts val="0"/>
              </a:spcAft>
              <a:buClr>
                <a:schemeClr val="dk1"/>
              </a:buClr>
              <a:buSzPts val="3200"/>
              <a:buChar char="•"/>
            </a:pPr>
            <a:r>
              <a:rPr b="1" lang="en-GB"/>
              <a:t>If what they say applies to you, you must stand up and find a new seat.</a:t>
            </a:r>
            <a:endParaRPr/>
          </a:p>
          <a:p>
            <a:pPr indent="-342900" lvl="0" marL="342900" rtl="0" algn="l">
              <a:lnSpc>
                <a:spcPct val="100000"/>
              </a:lnSpc>
              <a:spcBef>
                <a:spcPts val="1200"/>
              </a:spcBef>
              <a:spcAft>
                <a:spcPts val="0"/>
              </a:spcAft>
              <a:buClr>
                <a:schemeClr val="dk1"/>
              </a:buClr>
              <a:buSzPts val="3200"/>
              <a:buChar char="•"/>
            </a:pPr>
            <a:r>
              <a:rPr b="1" lang="en-GB"/>
              <a:t>You cannot return to the same chair or swap with the person either side of you. </a:t>
            </a:r>
            <a:endParaRPr/>
          </a:p>
          <a:p>
            <a:pPr indent="-342900" lvl="0" marL="342900" rtl="0" algn="l">
              <a:lnSpc>
                <a:spcPct val="100000"/>
              </a:lnSpc>
              <a:spcBef>
                <a:spcPts val="1200"/>
              </a:spcBef>
              <a:spcAft>
                <a:spcPts val="0"/>
              </a:spcAft>
              <a:buClr>
                <a:schemeClr val="dk1"/>
              </a:buClr>
              <a:buSzPts val="3200"/>
              <a:buChar char="•"/>
            </a:pPr>
            <a:r>
              <a:rPr b="1" lang="en-GB"/>
              <a:t>The person in the middle must try and find a seat too – whoever is left without a seat goes in the middle.</a:t>
            </a:r>
            <a:endParaRPr/>
          </a:p>
          <a:p>
            <a:pPr indent="-342900" lvl="0" marL="342900" rtl="0" algn="l">
              <a:lnSpc>
                <a:spcPct val="100000"/>
              </a:lnSpc>
              <a:spcBef>
                <a:spcPts val="1200"/>
              </a:spcBef>
              <a:spcAft>
                <a:spcPts val="0"/>
              </a:spcAft>
              <a:buClr>
                <a:schemeClr val="dk1"/>
              </a:buClr>
              <a:buSzPts val="3200"/>
              <a:buChar char="•"/>
            </a:pPr>
            <a:r>
              <a:rPr b="1" lang="en-GB"/>
              <a:t>The questions need to have yes or no answers.</a:t>
            </a:r>
            <a:endParaRPr/>
          </a:p>
          <a:p>
            <a:pPr indent="-342900" lvl="0" marL="342900" rtl="0" algn="l">
              <a:lnSpc>
                <a:spcPct val="100000"/>
              </a:lnSpc>
              <a:spcBef>
                <a:spcPts val="1200"/>
              </a:spcBef>
              <a:spcAft>
                <a:spcPts val="0"/>
              </a:spcAft>
              <a:buClr>
                <a:schemeClr val="dk1"/>
              </a:buClr>
              <a:buSzPts val="3200"/>
              <a:buChar char="•"/>
            </a:pPr>
            <a:r>
              <a:rPr b="1" lang="en-GB"/>
              <a:t>Variation – a chair is taken away each time.</a:t>
            </a:r>
            <a:endParaRPr/>
          </a:p>
        </p:txBody>
      </p:sp>
      <p:sp>
        <p:nvSpPr>
          <p:cNvPr id="111" name="Google Shape;111;p3">
            <a:hlinkClick action="ppaction://hlinksldjump" r:id="rId3"/>
          </p:cNvPr>
          <p:cNvSpPr/>
          <p:nvPr/>
        </p:nvSpPr>
        <p:spPr>
          <a:xfrm>
            <a:off x="9331755" y="240078"/>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5"/>
          <p:cNvSpPr txBox="1"/>
          <p:nvPr>
            <p:ph type="title"/>
          </p:nvPr>
        </p:nvSpPr>
        <p:spPr>
          <a:xfrm>
            <a:off x="609600" y="274638"/>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Bump</a:t>
            </a:r>
            <a:endParaRPr/>
          </a:p>
        </p:txBody>
      </p:sp>
      <p:sp>
        <p:nvSpPr>
          <p:cNvPr id="117" name="Google Shape;117;p5"/>
          <p:cNvSpPr txBox="1"/>
          <p:nvPr>
            <p:ph idx="1" type="body"/>
          </p:nvPr>
        </p:nvSpPr>
        <p:spPr>
          <a:xfrm>
            <a:off x="609600" y="1600201"/>
            <a:ext cx="10972800" cy="4525963"/>
          </a:xfrm>
          <a:prstGeom prst="rect">
            <a:avLst/>
          </a:prstGeom>
          <a:noFill/>
          <a:ln>
            <a:noFill/>
          </a:ln>
        </p:spPr>
        <p:txBody>
          <a:bodyPr anchorCtr="0" anchor="t" bIns="45700" lIns="91425" spcFirstLastPara="1" rIns="91425" wrap="square" tIns="45700">
            <a:normAutofit fontScale="62500" lnSpcReduction="20000"/>
          </a:bodyPr>
          <a:lstStyle/>
          <a:p>
            <a:pPr indent="-341539" lvl="0" marL="457200" rtl="0" algn="l">
              <a:lnSpc>
                <a:spcPct val="138000"/>
              </a:lnSpc>
              <a:spcBef>
                <a:spcPts val="1200"/>
              </a:spcBef>
              <a:spcAft>
                <a:spcPts val="0"/>
              </a:spcAft>
              <a:buClr>
                <a:srgbClr val="212121"/>
              </a:buClr>
              <a:buSzPct val="100000"/>
              <a:buChar char="•"/>
            </a:pPr>
            <a:r>
              <a:rPr b="1" lang="en-GB" sz="2845">
                <a:solidFill>
                  <a:srgbClr val="212121"/>
                </a:solidFill>
                <a:latin typeface="Arial"/>
                <a:ea typeface="Arial"/>
                <a:cs typeface="Arial"/>
                <a:sym typeface="Arial"/>
              </a:rPr>
              <a:t>Students pair up. </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Char char="•"/>
            </a:pPr>
            <a:r>
              <a:rPr b="1" lang="en-GB" sz="2845">
                <a:solidFill>
                  <a:srgbClr val="212121"/>
                </a:solidFill>
                <a:latin typeface="Arial"/>
                <a:ea typeface="Arial"/>
                <a:cs typeface="Arial"/>
                <a:sym typeface="Arial"/>
              </a:rPr>
              <a:t>One pair will be the runners, one chasing, one being chased. </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Char char="•"/>
            </a:pPr>
            <a:r>
              <a:rPr b="1" lang="en-GB" sz="2845">
                <a:solidFill>
                  <a:srgbClr val="212121"/>
                </a:solidFill>
                <a:latin typeface="Arial"/>
                <a:ea typeface="Arial"/>
                <a:cs typeface="Arial"/>
                <a:sym typeface="Arial"/>
              </a:rPr>
              <a:t>While the other students in their pairs spread out around the space standing side by side. You can have them link arms if you want. Make sure the students stand at random spots around the space, not just around the edge.</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Char char="•"/>
            </a:pPr>
            <a:r>
              <a:rPr b="1" lang="en-GB" sz="2845">
                <a:solidFill>
                  <a:srgbClr val="212121"/>
                </a:solidFill>
                <a:latin typeface="Arial"/>
                <a:ea typeface="Arial"/>
                <a:cs typeface="Arial"/>
                <a:sym typeface="Arial"/>
              </a:rPr>
              <a:t>The runners start at opposite ends. They cannot run through a pair or reach through a pair to tag the person they are chasing. </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Char char="•"/>
            </a:pPr>
            <a:r>
              <a:rPr b="1" lang="en-GB" sz="2845">
                <a:solidFill>
                  <a:srgbClr val="212121"/>
                </a:solidFill>
                <a:latin typeface="Arial"/>
                <a:ea typeface="Arial"/>
                <a:cs typeface="Arial"/>
                <a:sym typeface="Arial"/>
              </a:rPr>
              <a:t>Whenever a chased person wants to they can link up with any pair, from either side, creating a threesome. As they do this they yell out, “ Bump!” This is the signal for the person standing on the other side to run away. As they are now the one being chased. </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Char char="•"/>
            </a:pPr>
            <a:r>
              <a:rPr b="1" lang="en-GB" sz="2845">
                <a:solidFill>
                  <a:srgbClr val="212121"/>
                </a:solidFill>
                <a:latin typeface="Arial"/>
                <a:ea typeface="Arial"/>
                <a:cs typeface="Arial"/>
                <a:sym typeface="Arial"/>
              </a:rPr>
              <a:t>If you are tagged, the roles instantly reverse. </a:t>
            </a:r>
            <a:endParaRPr b="1" sz="2845">
              <a:solidFill>
                <a:srgbClr val="212121"/>
              </a:solidFill>
              <a:latin typeface="Arial"/>
              <a:ea typeface="Arial"/>
              <a:cs typeface="Arial"/>
              <a:sym typeface="Arial"/>
            </a:endParaRPr>
          </a:p>
          <a:p>
            <a:pPr indent="-341539" lvl="0" marL="457200" rtl="0" algn="l">
              <a:lnSpc>
                <a:spcPct val="138000"/>
              </a:lnSpc>
              <a:spcBef>
                <a:spcPts val="0"/>
              </a:spcBef>
              <a:spcAft>
                <a:spcPts val="0"/>
              </a:spcAft>
              <a:buClr>
                <a:srgbClr val="212121"/>
              </a:buClr>
              <a:buSzPct val="100000"/>
              <a:buFont typeface="Arial"/>
              <a:buChar char="•"/>
            </a:pPr>
            <a:r>
              <a:rPr b="1" lang="en-GB" sz="2845">
                <a:solidFill>
                  <a:srgbClr val="212121"/>
                </a:solidFill>
                <a:latin typeface="Arial"/>
                <a:ea typeface="Arial"/>
                <a:cs typeface="Arial"/>
                <a:sym typeface="Arial"/>
              </a:rPr>
              <a:t>Make it challenging by designating how the students can move. Example: Walk or skip.</a:t>
            </a:r>
            <a:endParaRPr b="1" sz="2845">
              <a:solidFill>
                <a:srgbClr val="212121"/>
              </a:solidFill>
              <a:latin typeface="Arial"/>
              <a:ea typeface="Arial"/>
              <a:cs typeface="Arial"/>
              <a:sym typeface="Arial"/>
            </a:endParaRPr>
          </a:p>
          <a:p>
            <a:pPr indent="0" lvl="0" marL="457200" rtl="0" algn="l">
              <a:lnSpc>
                <a:spcPct val="100000"/>
              </a:lnSpc>
              <a:spcBef>
                <a:spcPts val="2400"/>
              </a:spcBef>
              <a:spcAft>
                <a:spcPts val="0"/>
              </a:spcAft>
              <a:buNone/>
            </a:pPr>
            <a:r>
              <a:t/>
            </a:r>
            <a:endParaRPr b="1"/>
          </a:p>
        </p:txBody>
      </p:sp>
      <p:sp>
        <p:nvSpPr>
          <p:cNvPr id="118" name="Google Shape;118;p5">
            <a:hlinkClick action="ppaction://hlinksldjump" r:id="rId3"/>
          </p:cNvPr>
          <p:cNvSpPr/>
          <p:nvPr/>
        </p:nvSpPr>
        <p:spPr>
          <a:xfrm>
            <a:off x="9356467"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6"/>
          <p:cNvSpPr txBox="1"/>
          <p:nvPr>
            <p:ph type="title"/>
          </p:nvPr>
        </p:nvSpPr>
        <p:spPr>
          <a:xfrm>
            <a:off x="609600" y="274638"/>
            <a:ext cx="10972800" cy="899254"/>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Sneak</a:t>
            </a:r>
            <a:endParaRPr/>
          </a:p>
        </p:txBody>
      </p:sp>
      <p:sp>
        <p:nvSpPr>
          <p:cNvPr id="124" name="Google Shape;124;p6"/>
          <p:cNvSpPr txBox="1"/>
          <p:nvPr>
            <p:ph idx="1" type="body"/>
          </p:nvPr>
        </p:nvSpPr>
        <p:spPr>
          <a:xfrm>
            <a:off x="259492" y="1198605"/>
            <a:ext cx="11697730" cy="5486400"/>
          </a:xfrm>
          <a:prstGeom prst="rect">
            <a:avLst/>
          </a:prstGeom>
          <a:noFill/>
          <a:ln>
            <a:noFill/>
          </a:ln>
        </p:spPr>
        <p:txBody>
          <a:bodyPr anchorCtr="0" anchor="t" bIns="45700" lIns="91425" spcFirstLastPara="1" rIns="91425" wrap="square" tIns="45700">
            <a:normAutofit fontScale="92500" lnSpcReduction="20000"/>
          </a:bodyPr>
          <a:lstStyle/>
          <a:p>
            <a:pPr indent="-327660" lvl="0" marL="342900" rtl="0" algn="l">
              <a:lnSpc>
                <a:spcPct val="100000"/>
              </a:lnSpc>
              <a:spcBef>
                <a:spcPts val="0"/>
              </a:spcBef>
              <a:spcAft>
                <a:spcPts val="0"/>
              </a:spcAft>
              <a:buClr>
                <a:schemeClr val="dk1"/>
              </a:buClr>
              <a:buSzPct val="100000"/>
              <a:buChar char="•"/>
            </a:pPr>
            <a:r>
              <a:rPr b="1" lang="en-GB"/>
              <a:t>One person is the “Protector” and faces a wall. </a:t>
            </a:r>
            <a:endParaRPr/>
          </a:p>
          <a:p>
            <a:pPr indent="-327660" lvl="0" marL="342900" rtl="0" algn="l">
              <a:lnSpc>
                <a:spcPct val="100000"/>
              </a:lnSpc>
              <a:spcBef>
                <a:spcPts val="640"/>
              </a:spcBef>
              <a:spcAft>
                <a:spcPts val="0"/>
              </a:spcAft>
              <a:buClr>
                <a:schemeClr val="dk1"/>
              </a:buClr>
              <a:buSzPct val="100000"/>
              <a:buChar char="•"/>
            </a:pPr>
            <a:r>
              <a:rPr b="1" lang="en-GB"/>
              <a:t>The rest of the group start at the other end of the room, then try to creep up on the “Protector” and steal the keys or object. </a:t>
            </a:r>
            <a:endParaRPr/>
          </a:p>
          <a:p>
            <a:pPr indent="-327660" lvl="0" marL="342900" rtl="0" algn="l">
              <a:lnSpc>
                <a:spcPct val="100000"/>
              </a:lnSpc>
              <a:spcBef>
                <a:spcPts val="640"/>
              </a:spcBef>
              <a:spcAft>
                <a:spcPts val="0"/>
              </a:spcAft>
              <a:buClr>
                <a:schemeClr val="dk1"/>
              </a:buClr>
              <a:buSzPct val="100000"/>
              <a:buChar char="•"/>
            </a:pPr>
            <a:r>
              <a:rPr b="1" lang="en-GB"/>
              <a:t>However, at any moment,  the “Protector” can turn around suddenly. If they see anyone moving, they point at them and that person must return to the start. </a:t>
            </a:r>
            <a:endParaRPr/>
          </a:p>
          <a:p>
            <a:pPr indent="-327660" lvl="0" marL="342900" rtl="0" algn="l">
              <a:lnSpc>
                <a:spcPct val="100000"/>
              </a:lnSpc>
              <a:spcBef>
                <a:spcPts val="640"/>
              </a:spcBef>
              <a:spcAft>
                <a:spcPts val="0"/>
              </a:spcAft>
              <a:buClr>
                <a:schemeClr val="dk1"/>
              </a:buClr>
              <a:buSzPct val="100000"/>
              <a:buChar char="•"/>
            </a:pPr>
            <a:r>
              <a:rPr b="1" lang="en-GB"/>
              <a:t>No-one is allowed to move while they are being watched.</a:t>
            </a:r>
            <a:endParaRPr/>
          </a:p>
          <a:p>
            <a:pPr indent="-327660" lvl="0" marL="342900" rtl="0" algn="l">
              <a:lnSpc>
                <a:spcPct val="100000"/>
              </a:lnSpc>
              <a:spcBef>
                <a:spcPts val="640"/>
              </a:spcBef>
              <a:spcAft>
                <a:spcPts val="0"/>
              </a:spcAft>
              <a:buClr>
                <a:schemeClr val="dk1"/>
              </a:buClr>
              <a:buSzPct val="100000"/>
              <a:buChar char="•"/>
            </a:pPr>
            <a:r>
              <a:rPr b="1" lang="en-GB"/>
              <a:t>Whoever manages to steal the keys or object becomes the “Protector” and the game starts again.</a:t>
            </a:r>
            <a:endParaRPr b="1"/>
          </a:p>
          <a:p>
            <a:pPr indent="-334327" lvl="0" marL="342900" rtl="0" algn="l">
              <a:lnSpc>
                <a:spcPct val="100000"/>
              </a:lnSpc>
              <a:spcBef>
                <a:spcPts val="0"/>
              </a:spcBef>
              <a:spcAft>
                <a:spcPts val="0"/>
              </a:spcAft>
              <a:buSzPct val="46236"/>
              <a:buChar char="•"/>
            </a:pPr>
            <a:r>
              <a:rPr b="1" lang="en-GB"/>
              <a:t>Variation - Work in groups to sneak up on the “Protector” and remove the keys or object back to the start without being called out. The “Protector” will get three guesses who has the keys or object. </a:t>
            </a:r>
            <a:endParaRPr b="1" sz="3416"/>
          </a:p>
          <a:p>
            <a:pPr indent="0" lvl="0" marL="342900" rtl="0" algn="l">
              <a:lnSpc>
                <a:spcPct val="100000"/>
              </a:lnSpc>
              <a:spcBef>
                <a:spcPts val="640"/>
              </a:spcBef>
              <a:spcAft>
                <a:spcPts val="0"/>
              </a:spcAft>
              <a:buSzPct val="60810"/>
              <a:buNone/>
            </a:pPr>
            <a:r>
              <a:t/>
            </a:r>
            <a:endParaRPr b="1"/>
          </a:p>
        </p:txBody>
      </p:sp>
      <p:sp>
        <p:nvSpPr>
          <p:cNvPr id="125" name="Google Shape;125;p6">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7"/>
          <p:cNvSpPr txBox="1"/>
          <p:nvPr>
            <p:ph type="title"/>
          </p:nvPr>
        </p:nvSpPr>
        <p:spPr>
          <a:xfrm>
            <a:off x="564080" y="-54486"/>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Captain’s Coming</a:t>
            </a:r>
            <a:endParaRPr/>
          </a:p>
        </p:txBody>
      </p:sp>
      <p:sp>
        <p:nvSpPr>
          <p:cNvPr id="131" name="Google Shape;131;p7"/>
          <p:cNvSpPr txBox="1"/>
          <p:nvPr>
            <p:ph idx="1" type="body"/>
          </p:nvPr>
        </p:nvSpPr>
        <p:spPr>
          <a:xfrm>
            <a:off x="142504" y="1088514"/>
            <a:ext cx="11804077" cy="5571777"/>
          </a:xfrm>
          <a:prstGeom prst="rect">
            <a:avLst/>
          </a:prstGeom>
          <a:noFill/>
          <a:ln>
            <a:noFill/>
          </a:ln>
        </p:spPr>
        <p:txBody>
          <a:bodyPr anchorCtr="0" anchor="t" bIns="45700" lIns="91425" spcFirstLastPara="1" rIns="91425" wrap="square" tIns="45700">
            <a:normAutofit/>
          </a:bodyPr>
          <a:lstStyle/>
          <a:p>
            <a:pPr indent="-342900" lvl="0" marL="342900" rtl="0" algn="l">
              <a:lnSpc>
                <a:spcPct val="100000"/>
              </a:lnSpc>
              <a:spcBef>
                <a:spcPts val="0"/>
              </a:spcBef>
              <a:spcAft>
                <a:spcPts val="0"/>
              </a:spcAft>
              <a:buClr>
                <a:schemeClr val="dk1"/>
              </a:buClr>
              <a:buSzPts val="2400"/>
              <a:buChar char="•"/>
            </a:pPr>
            <a:r>
              <a:rPr b="1" lang="en-GB" sz="2400"/>
              <a:t>Stand at one end of the room. The Captain will call out actions:</a:t>
            </a:r>
            <a:endParaRPr/>
          </a:p>
          <a:p>
            <a:pPr indent="-285750" lvl="1" marL="742950" rtl="0" algn="l">
              <a:lnSpc>
                <a:spcPct val="100000"/>
              </a:lnSpc>
              <a:spcBef>
                <a:spcPts val="1080"/>
              </a:spcBef>
              <a:spcAft>
                <a:spcPts val="0"/>
              </a:spcAft>
              <a:buClr>
                <a:schemeClr val="dk1"/>
              </a:buClr>
              <a:buSzPts val="2400"/>
              <a:buChar char="–"/>
            </a:pPr>
            <a:r>
              <a:rPr b="1" lang="en-GB" sz="2400"/>
              <a:t>‘Go Port (left)/Starboard (right)/Bow (forwards)/Stern (backwards) - move to different parts of the room </a:t>
            </a:r>
            <a:endParaRPr/>
          </a:p>
          <a:p>
            <a:pPr indent="-285750" lvl="1" marL="742950" rtl="0" algn="l">
              <a:lnSpc>
                <a:spcPct val="100000"/>
              </a:lnSpc>
              <a:spcBef>
                <a:spcPts val="1080"/>
              </a:spcBef>
              <a:spcAft>
                <a:spcPts val="0"/>
              </a:spcAft>
              <a:buClr>
                <a:schemeClr val="dk1"/>
              </a:buClr>
              <a:buSzPts val="2400"/>
              <a:buChar char="–"/>
            </a:pPr>
            <a:r>
              <a:rPr b="1" lang="en-GB" sz="2400"/>
              <a:t>‘Captain’s coming’ – all stand upright and salute, saying “Aye Aye Captain”</a:t>
            </a:r>
            <a:endParaRPr/>
          </a:p>
          <a:p>
            <a:pPr indent="-285750" lvl="1" marL="742950" rtl="0" algn="l">
              <a:lnSpc>
                <a:spcPct val="100000"/>
              </a:lnSpc>
              <a:spcBef>
                <a:spcPts val="1080"/>
              </a:spcBef>
              <a:spcAft>
                <a:spcPts val="0"/>
              </a:spcAft>
              <a:buClr>
                <a:schemeClr val="dk1"/>
              </a:buClr>
              <a:buSzPts val="2400"/>
              <a:buChar char="–"/>
            </a:pPr>
            <a:r>
              <a:rPr b="1" lang="en-GB" sz="2400"/>
              <a:t>‘Climb the ropes’ – mime climbing rope ladders using arms and legs</a:t>
            </a:r>
            <a:endParaRPr/>
          </a:p>
          <a:p>
            <a:pPr indent="-285750" lvl="1" marL="742950" rtl="0" algn="l">
              <a:lnSpc>
                <a:spcPct val="100000"/>
              </a:lnSpc>
              <a:spcBef>
                <a:spcPts val="1080"/>
              </a:spcBef>
              <a:spcAft>
                <a:spcPts val="0"/>
              </a:spcAft>
              <a:buClr>
                <a:schemeClr val="dk1"/>
              </a:buClr>
              <a:buSzPts val="2400"/>
              <a:buChar char="–"/>
            </a:pPr>
            <a:r>
              <a:rPr b="1" lang="en-GB" sz="2400"/>
              <a:t>‘Scrub the decks’ – crouch down and pretend to scrub the floor</a:t>
            </a:r>
            <a:endParaRPr/>
          </a:p>
          <a:p>
            <a:pPr indent="-285750" lvl="1" marL="742950" rtl="0" algn="l">
              <a:lnSpc>
                <a:spcPct val="100000"/>
              </a:lnSpc>
              <a:spcBef>
                <a:spcPts val="1080"/>
              </a:spcBef>
              <a:spcAft>
                <a:spcPts val="0"/>
              </a:spcAft>
              <a:buClr>
                <a:schemeClr val="dk1"/>
              </a:buClr>
              <a:buSzPts val="2400"/>
              <a:buChar char="–"/>
            </a:pPr>
            <a:r>
              <a:rPr b="1" lang="en-GB" sz="2400"/>
              <a:t>‘To the life boats’ – find a partner, sit down and pretend to row a lifeboat</a:t>
            </a:r>
            <a:endParaRPr b="1" sz="2400"/>
          </a:p>
          <a:p>
            <a:pPr indent="-285750" lvl="1" marL="742950" rtl="0" algn="l">
              <a:lnSpc>
                <a:spcPct val="100000"/>
              </a:lnSpc>
              <a:spcBef>
                <a:spcPts val="1080"/>
              </a:spcBef>
              <a:spcAft>
                <a:spcPts val="0"/>
              </a:spcAft>
              <a:buClr>
                <a:schemeClr val="dk1"/>
              </a:buClr>
              <a:buSzPts val="2400"/>
              <a:buChar char="–"/>
            </a:pPr>
            <a:r>
              <a:rPr b="1" lang="en-GB" sz="2400"/>
              <a:t>‘Hit the deck’ – lie down on your stomachs as quick as possibly</a:t>
            </a:r>
            <a:endParaRPr/>
          </a:p>
          <a:p>
            <a:pPr indent="-285750" lvl="1" marL="742950" rtl="0" algn="l">
              <a:lnSpc>
                <a:spcPct val="100000"/>
              </a:lnSpc>
              <a:spcBef>
                <a:spcPts val="1080"/>
              </a:spcBef>
              <a:spcAft>
                <a:spcPts val="0"/>
              </a:spcAft>
              <a:buClr>
                <a:schemeClr val="dk1"/>
              </a:buClr>
              <a:buSzPts val="2400"/>
              <a:buChar char="–"/>
            </a:pPr>
            <a:r>
              <a:rPr b="1" lang="en-GB" sz="2400"/>
              <a:t>‘To the mast’ – go to the centre of the room</a:t>
            </a:r>
            <a:endParaRPr/>
          </a:p>
          <a:p>
            <a:pPr indent="-285750" lvl="1" marL="742950" rtl="0" algn="l">
              <a:lnSpc>
                <a:spcPct val="100000"/>
              </a:lnSpc>
              <a:spcBef>
                <a:spcPts val="1080"/>
              </a:spcBef>
              <a:spcAft>
                <a:spcPts val="0"/>
              </a:spcAft>
              <a:buClr>
                <a:schemeClr val="dk1"/>
              </a:buClr>
              <a:buSzPts val="2400"/>
              <a:buChar char="–"/>
            </a:pPr>
            <a:r>
              <a:rPr b="1" lang="en-GB" sz="2400"/>
              <a:t>‘Walk the plank’ – walk like on a tightrope</a:t>
            </a:r>
            <a:endParaRPr/>
          </a:p>
          <a:p>
            <a:pPr indent="-342900" lvl="0" marL="342900" rtl="0" algn="l">
              <a:lnSpc>
                <a:spcPct val="100000"/>
              </a:lnSpc>
              <a:spcBef>
                <a:spcPts val="1080"/>
              </a:spcBef>
              <a:spcAft>
                <a:spcPts val="0"/>
              </a:spcAft>
              <a:buClr>
                <a:schemeClr val="dk1"/>
              </a:buClr>
              <a:buSzPts val="2400"/>
              <a:buChar char="•"/>
            </a:pPr>
            <a:r>
              <a:rPr b="1" lang="en-GB" sz="2400"/>
              <a:t>Only do the action if the Captain says “Captain says….” first – if not, you’re out</a:t>
            </a:r>
            <a:endParaRPr/>
          </a:p>
        </p:txBody>
      </p:sp>
      <p:sp>
        <p:nvSpPr>
          <p:cNvPr id="132" name="Google Shape;132;p7">
            <a:hlinkClick action="ppaction://hlinksldjump" r:id="rId3"/>
          </p:cNvPr>
          <p:cNvSpPr/>
          <p:nvPr/>
        </p:nvSpPr>
        <p:spPr>
          <a:xfrm>
            <a:off x="9381181"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10"/>
          <p:cNvSpPr txBox="1"/>
          <p:nvPr>
            <p:ph type="title"/>
          </p:nvPr>
        </p:nvSpPr>
        <p:spPr>
          <a:xfrm>
            <a:off x="609600" y="0"/>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Keeper of The Keys</a:t>
            </a:r>
            <a:endParaRPr/>
          </a:p>
        </p:txBody>
      </p:sp>
      <p:sp>
        <p:nvSpPr>
          <p:cNvPr id="138" name="Google Shape;138;p10"/>
          <p:cNvSpPr txBox="1"/>
          <p:nvPr>
            <p:ph idx="1" type="body"/>
          </p:nvPr>
        </p:nvSpPr>
        <p:spPr>
          <a:xfrm>
            <a:off x="233062" y="1143000"/>
            <a:ext cx="11511634" cy="5496353"/>
          </a:xfrm>
          <a:prstGeom prst="rect">
            <a:avLst/>
          </a:prstGeom>
          <a:noFill/>
          <a:ln>
            <a:noFill/>
          </a:ln>
        </p:spPr>
        <p:txBody>
          <a:bodyPr anchorCtr="0" anchor="t" bIns="45700" lIns="91425" spcFirstLastPara="1" rIns="91425" wrap="square" tIns="45700">
            <a:normAutofit fontScale="92500" lnSpcReduction="20000"/>
          </a:bodyPr>
          <a:lstStyle/>
          <a:p>
            <a:pPr indent="-342900" lvl="0" marL="342900" rtl="0" algn="l">
              <a:lnSpc>
                <a:spcPct val="100000"/>
              </a:lnSpc>
              <a:spcBef>
                <a:spcPts val="0"/>
              </a:spcBef>
              <a:spcAft>
                <a:spcPts val="0"/>
              </a:spcAft>
              <a:buClr>
                <a:schemeClr val="dk1"/>
              </a:buClr>
              <a:buSzPct val="100000"/>
              <a:buChar char="•"/>
            </a:pPr>
            <a:r>
              <a:rPr b="1" lang="en-GB"/>
              <a:t>The group sits in a circle. </a:t>
            </a:r>
            <a:endParaRPr/>
          </a:p>
          <a:p>
            <a:pPr indent="-342900" lvl="0" marL="342900" rtl="0" algn="l">
              <a:lnSpc>
                <a:spcPct val="100000"/>
              </a:lnSpc>
              <a:spcBef>
                <a:spcPts val="1192"/>
              </a:spcBef>
              <a:spcAft>
                <a:spcPts val="0"/>
              </a:spcAft>
              <a:buClr>
                <a:schemeClr val="dk1"/>
              </a:buClr>
              <a:buSzPct val="100000"/>
              <a:buChar char="•"/>
            </a:pPr>
            <a:r>
              <a:rPr b="1" lang="en-GB"/>
              <a:t>A volunteer sits in the middle and is blindfolded, with a bunch of keys placed just in front of them.</a:t>
            </a:r>
            <a:endParaRPr/>
          </a:p>
          <a:p>
            <a:pPr indent="-342900" lvl="0" marL="342900" rtl="0" algn="l">
              <a:lnSpc>
                <a:spcPct val="100000"/>
              </a:lnSpc>
              <a:spcBef>
                <a:spcPts val="1192"/>
              </a:spcBef>
              <a:spcAft>
                <a:spcPts val="0"/>
              </a:spcAft>
              <a:buClr>
                <a:schemeClr val="dk1"/>
              </a:buClr>
              <a:buSzPct val="100000"/>
              <a:buChar char="•"/>
            </a:pPr>
            <a:r>
              <a:rPr b="1" lang="en-GB"/>
              <a:t>Someone else is selected to creep up and try to steal the keys, returning to their place with them. Whoever is chosen must first sneak around the outside of the circle, re-entering by the space they left. If the keeper hears a sound, they point in that direction.</a:t>
            </a:r>
            <a:endParaRPr/>
          </a:p>
          <a:p>
            <a:pPr indent="-342900" lvl="0" marL="342900" rtl="0" algn="l">
              <a:lnSpc>
                <a:spcPct val="100000"/>
              </a:lnSpc>
              <a:spcBef>
                <a:spcPts val="1192"/>
              </a:spcBef>
              <a:spcAft>
                <a:spcPts val="0"/>
              </a:spcAft>
              <a:buClr>
                <a:schemeClr val="dk1"/>
              </a:buClr>
              <a:buSzPct val="100000"/>
              <a:buChar char="•"/>
            </a:pPr>
            <a:r>
              <a:rPr b="1" lang="en-GB"/>
              <a:t>If they points at the thief, that person returns to their place and someone else has a go. If the thief manages to take the keys and return to their place, they become the new keeper. </a:t>
            </a:r>
            <a:endParaRPr/>
          </a:p>
          <a:p>
            <a:pPr indent="-342900" lvl="0" marL="342900" rtl="0" algn="l">
              <a:lnSpc>
                <a:spcPct val="100000"/>
              </a:lnSpc>
              <a:spcBef>
                <a:spcPts val="1192"/>
              </a:spcBef>
              <a:spcAft>
                <a:spcPts val="0"/>
              </a:spcAft>
              <a:buClr>
                <a:schemeClr val="dk1"/>
              </a:buClr>
              <a:buSzPct val="100000"/>
              <a:buChar char="•"/>
            </a:pPr>
            <a:r>
              <a:rPr b="1" lang="en-GB"/>
              <a:t>It is important that every member of the group maintains silence. </a:t>
            </a:r>
            <a:endParaRPr/>
          </a:p>
          <a:p>
            <a:pPr indent="-342900" lvl="0" marL="342900" rtl="0" algn="l">
              <a:lnSpc>
                <a:spcPct val="100000"/>
              </a:lnSpc>
              <a:spcBef>
                <a:spcPts val="1192"/>
              </a:spcBef>
              <a:spcAft>
                <a:spcPts val="0"/>
              </a:spcAft>
              <a:buClr>
                <a:schemeClr val="dk1"/>
              </a:buClr>
              <a:buSzPct val="100000"/>
              <a:buChar char="•"/>
            </a:pPr>
            <a:r>
              <a:rPr b="1" lang="en-GB"/>
              <a:t>Variation - more than one thief at a time. </a:t>
            </a:r>
            <a:endParaRPr/>
          </a:p>
        </p:txBody>
      </p:sp>
      <p:sp>
        <p:nvSpPr>
          <p:cNvPr id="139" name="Google Shape;139;p10">
            <a:hlinkClick action="ppaction://hlinksldjump" r:id="rId3"/>
          </p:cNvPr>
          <p:cNvSpPr/>
          <p:nvPr/>
        </p:nvSpPr>
        <p:spPr>
          <a:xfrm>
            <a:off x="9393538" y="218646"/>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13"/>
          <p:cNvSpPr txBox="1"/>
          <p:nvPr>
            <p:ph type="title"/>
          </p:nvPr>
        </p:nvSpPr>
        <p:spPr>
          <a:xfrm>
            <a:off x="621957" y="141717"/>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Concentration</a:t>
            </a:r>
            <a:endParaRPr/>
          </a:p>
        </p:txBody>
      </p:sp>
      <p:sp>
        <p:nvSpPr>
          <p:cNvPr id="145" name="Google Shape;145;p13"/>
          <p:cNvSpPr txBox="1"/>
          <p:nvPr>
            <p:ph idx="1" type="body"/>
          </p:nvPr>
        </p:nvSpPr>
        <p:spPr>
          <a:xfrm>
            <a:off x="380328" y="1200083"/>
            <a:ext cx="10972800" cy="5325900"/>
          </a:xfrm>
          <a:prstGeom prst="rect">
            <a:avLst/>
          </a:prstGeom>
          <a:noFill/>
          <a:ln>
            <a:noFill/>
          </a:ln>
        </p:spPr>
        <p:txBody>
          <a:bodyPr anchorCtr="0" anchor="t" bIns="45700" lIns="91425" spcFirstLastPara="1" rIns="91425" wrap="square" tIns="45700">
            <a:normAutofit/>
          </a:bodyPr>
          <a:lstStyle/>
          <a:p>
            <a:pPr indent="-342900" lvl="0" marL="457200" rtl="0" algn="l">
              <a:spcBef>
                <a:spcPts val="0"/>
              </a:spcBef>
              <a:spcAft>
                <a:spcPts val="0"/>
              </a:spcAft>
              <a:buSzPts val="1800"/>
              <a:buFont typeface="Arial"/>
              <a:buChar char="•"/>
            </a:pPr>
            <a:r>
              <a:rPr lang="en-GB" sz="1800">
                <a:latin typeface="Arial"/>
                <a:ea typeface="Arial"/>
                <a:cs typeface="Arial"/>
                <a:sym typeface="Arial"/>
              </a:rPr>
              <a:t>Students sit in a circle, and number off.</a:t>
            </a:r>
            <a:endParaRPr sz="1800">
              <a:latin typeface="Arial"/>
              <a:ea typeface="Arial"/>
              <a:cs typeface="Arial"/>
              <a:sym typeface="Arial"/>
            </a:endParaRPr>
          </a:p>
          <a:p>
            <a:pPr indent="-342900" lvl="0" marL="457200" rtl="0" algn="l">
              <a:spcBef>
                <a:spcPts val="0"/>
              </a:spcBef>
              <a:spcAft>
                <a:spcPts val="0"/>
              </a:spcAft>
              <a:buSzPts val="1800"/>
              <a:buFont typeface="Arial"/>
              <a:buChar char="•"/>
            </a:pPr>
            <a:r>
              <a:rPr lang="en-GB" sz="1800">
                <a:latin typeface="Arial"/>
                <a:ea typeface="Arial"/>
                <a:cs typeface="Arial"/>
                <a:sym typeface="Arial"/>
              </a:rPr>
              <a:t> With the teachers' support the students keep a rhythm going by slapping both knees, then clapping, then pointing their left thumb over their left shoulder, then pointing their right thumb over their right shoulder. This is repeated. </a:t>
            </a:r>
            <a:endParaRPr sz="1800">
              <a:latin typeface="Arial"/>
              <a:ea typeface="Arial"/>
              <a:cs typeface="Arial"/>
              <a:sym typeface="Arial"/>
            </a:endParaRPr>
          </a:p>
          <a:p>
            <a:pPr indent="0" lvl="0" marL="0" rtl="0" algn="l">
              <a:spcBef>
                <a:spcPts val="0"/>
              </a:spcBef>
              <a:spcAft>
                <a:spcPts val="0"/>
              </a:spcAft>
              <a:buNone/>
            </a:pPr>
            <a:r>
              <a:rPr lang="en-GB" sz="1800">
                <a:latin typeface="Arial"/>
                <a:ea typeface="Arial"/>
                <a:cs typeface="Arial"/>
                <a:sym typeface="Arial"/>
              </a:rPr>
              <a:t>A chant is said by either the person starting or the entire group to help start the rhythm, which is a slow 4 beat.</a:t>
            </a:r>
            <a:endParaRPr sz="1800">
              <a:latin typeface="Arial"/>
              <a:ea typeface="Arial"/>
              <a:cs typeface="Arial"/>
              <a:sym typeface="Arial"/>
            </a:endParaRPr>
          </a:p>
          <a:p>
            <a:pPr indent="-342900" lvl="0" marL="457200" rtl="0" algn="l">
              <a:spcBef>
                <a:spcPts val="0"/>
              </a:spcBef>
              <a:spcAft>
                <a:spcPts val="0"/>
              </a:spcAft>
              <a:buSzPts val="1800"/>
              <a:buChar char="●"/>
            </a:pPr>
            <a:r>
              <a:rPr lang="en-GB" sz="1800">
                <a:latin typeface="Arial"/>
                <a:ea typeface="Arial"/>
                <a:cs typeface="Arial"/>
                <a:sym typeface="Arial"/>
              </a:rPr>
              <a:t>“Concentration, concentration now begins, keep the rhythm.</a:t>
            </a:r>
            <a:endParaRPr sz="1800">
              <a:latin typeface="Arial"/>
              <a:ea typeface="Arial"/>
              <a:cs typeface="Arial"/>
              <a:sym typeface="Arial"/>
            </a:endParaRPr>
          </a:p>
          <a:p>
            <a:pPr indent="-342900" lvl="0" marL="457200" rtl="0" algn="l">
              <a:spcBef>
                <a:spcPts val="0"/>
              </a:spcBef>
              <a:spcAft>
                <a:spcPts val="0"/>
              </a:spcAft>
              <a:buSzPts val="1800"/>
              <a:buFont typeface="Arial"/>
              <a:buChar char="●"/>
            </a:pPr>
            <a:r>
              <a:rPr lang="en-GB" sz="1800">
                <a:latin typeface="Arial"/>
                <a:ea typeface="Arial"/>
                <a:cs typeface="Arial"/>
                <a:sym typeface="Arial"/>
              </a:rPr>
              <a:t>The designated person starting, says their number and someone else's. All while maintaining the rhythm. </a:t>
            </a:r>
            <a:endParaRPr sz="1800">
              <a:latin typeface="Arial"/>
              <a:ea typeface="Arial"/>
              <a:cs typeface="Arial"/>
              <a:sym typeface="Arial"/>
            </a:endParaRPr>
          </a:p>
          <a:p>
            <a:pPr indent="-342900" lvl="0" marL="457200" rtl="0" algn="l">
              <a:spcBef>
                <a:spcPts val="0"/>
              </a:spcBef>
              <a:spcAft>
                <a:spcPts val="0"/>
              </a:spcAft>
              <a:buSzPts val="1800"/>
              <a:buFont typeface="Arial"/>
              <a:buChar char="●"/>
            </a:pPr>
            <a:r>
              <a:rPr lang="en-GB" sz="1800">
                <a:latin typeface="Arial"/>
                <a:ea typeface="Arial"/>
                <a:cs typeface="Arial"/>
                <a:sym typeface="Arial"/>
              </a:rPr>
              <a:t>The person who’s number was called out needs to respond. They do this by saying their number and someone else’s. This continues until someone messes up the rhythm or messes up the numbers. </a:t>
            </a:r>
            <a:endParaRPr sz="1800">
              <a:latin typeface="Arial"/>
              <a:ea typeface="Arial"/>
              <a:cs typeface="Arial"/>
              <a:sym typeface="Arial"/>
            </a:endParaRPr>
          </a:p>
          <a:p>
            <a:pPr indent="-342900" lvl="0" marL="457200" rtl="0" algn="l">
              <a:spcBef>
                <a:spcPts val="0"/>
              </a:spcBef>
              <a:spcAft>
                <a:spcPts val="0"/>
              </a:spcAft>
              <a:buSzPts val="1800"/>
              <a:buFont typeface="Arial"/>
              <a:buChar char="●"/>
            </a:pPr>
            <a:r>
              <a:t/>
            </a:r>
            <a:endParaRPr sz="1800">
              <a:latin typeface="Arial"/>
              <a:ea typeface="Arial"/>
              <a:cs typeface="Arial"/>
              <a:sym typeface="Arial"/>
            </a:endParaRPr>
          </a:p>
          <a:p>
            <a:pPr indent="-342900" lvl="0" marL="457200" rtl="0" algn="l">
              <a:spcBef>
                <a:spcPts val="0"/>
              </a:spcBef>
              <a:spcAft>
                <a:spcPts val="0"/>
              </a:spcAft>
              <a:buSzPts val="1800"/>
              <a:buFont typeface="Arial"/>
              <a:buChar char="●"/>
            </a:pPr>
            <a:r>
              <a:rPr lang="en-GB" sz="1800">
                <a:latin typeface="Arial"/>
                <a:ea typeface="Arial"/>
                <a:cs typeface="Arial"/>
                <a:sym typeface="Arial"/>
              </a:rPr>
              <a:t>The person who has messed up goes to the end of the numbers in the circle. This means that some people will get new numbers as people move around. </a:t>
            </a:r>
            <a:endParaRPr sz="1800">
              <a:latin typeface="Arial"/>
              <a:ea typeface="Arial"/>
              <a:cs typeface="Arial"/>
              <a:sym typeface="Arial"/>
            </a:endParaRPr>
          </a:p>
          <a:p>
            <a:pPr indent="0" lvl="0" marL="0" rtl="0" algn="l">
              <a:spcBef>
                <a:spcPts val="0"/>
              </a:spcBef>
              <a:spcAft>
                <a:spcPts val="0"/>
              </a:spcAft>
              <a:buNone/>
            </a:pPr>
            <a:r>
              <a:t/>
            </a:r>
            <a:endParaRPr sz="1800">
              <a:latin typeface="Arial"/>
              <a:ea typeface="Arial"/>
              <a:cs typeface="Arial"/>
              <a:sym typeface="Arial"/>
            </a:endParaRPr>
          </a:p>
          <a:p>
            <a:pPr indent="0" lvl="0" marL="0" rtl="0" algn="l">
              <a:spcBef>
                <a:spcPts val="0"/>
              </a:spcBef>
              <a:spcAft>
                <a:spcPts val="0"/>
              </a:spcAft>
              <a:buNone/>
            </a:pPr>
            <a:r>
              <a:rPr lang="en-GB" sz="1800" u="sng">
                <a:latin typeface="Arial"/>
                <a:ea typeface="Arial"/>
                <a:cs typeface="Arial"/>
                <a:sym typeface="Arial"/>
              </a:rPr>
              <a:t>Variation</a:t>
            </a:r>
            <a:endParaRPr sz="1800" u="sng">
              <a:latin typeface="Arial"/>
              <a:ea typeface="Arial"/>
              <a:cs typeface="Arial"/>
              <a:sym typeface="Arial"/>
            </a:endParaRPr>
          </a:p>
          <a:p>
            <a:pPr indent="-342900" lvl="0" marL="457200" rtl="0" algn="l">
              <a:spcBef>
                <a:spcPts val="1200"/>
              </a:spcBef>
              <a:spcAft>
                <a:spcPts val="0"/>
              </a:spcAft>
              <a:buSzPts val="1800"/>
              <a:buChar char="●"/>
            </a:pPr>
            <a:r>
              <a:rPr lang="en-GB" sz="1800">
                <a:latin typeface="Arial"/>
                <a:ea typeface="Arial"/>
                <a:cs typeface="Arial"/>
                <a:sym typeface="Arial"/>
              </a:rPr>
              <a:t>Use the students names.</a:t>
            </a:r>
            <a:endParaRPr sz="1800">
              <a:latin typeface="Arial"/>
              <a:ea typeface="Arial"/>
              <a:cs typeface="Arial"/>
              <a:sym typeface="Arial"/>
            </a:endParaRPr>
          </a:p>
          <a:p>
            <a:pPr indent="-342900" lvl="0" marL="457200" rtl="0" algn="l">
              <a:spcBef>
                <a:spcPts val="0"/>
              </a:spcBef>
              <a:spcAft>
                <a:spcPts val="0"/>
              </a:spcAft>
              <a:buSzPts val="1800"/>
              <a:buChar char="●"/>
            </a:pPr>
            <a:r>
              <a:rPr lang="en-GB" sz="1800">
                <a:latin typeface="Arial"/>
                <a:ea typeface="Arial"/>
                <a:cs typeface="Arial"/>
                <a:sym typeface="Arial"/>
              </a:rPr>
              <a:t>Each student is given colour, the name of a country, an animal.</a:t>
            </a:r>
            <a:endParaRPr b="1" sz="1800"/>
          </a:p>
        </p:txBody>
      </p:sp>
      <p:sp>
        <p:nvSpPr>
          <p:cNvPr id="146" name="Google Shape;146;p13">
            <a:hlinkClick action="ppaction://hlinksldjump" r:id="rId3"/>
          </p:cNvPr>
          <p:cNvSpPr/>
          <p:nvPr/>
        </p:nvSpPr>
        <p:spPr>
          <a:xfrm>
            <a:off x="9391822" y="144505"/>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4"/>
          <p:cNvSpPr txBox="1"/>
          <p:nvPr>
            <p:ph type="title"/>
          </p:nvPr>
        </p:nvSpPr>
        <p:spPr>
          <a:xfrm>
            <a:off x="609600" y="-256595"/>
            <a:ext cx="10972800" cy="1143000"/>
          </a:xfrm>
          <a:prstGeom prst="rect">
            <a:avLst/>
          </a:prstGeom>
          <a:noFill/>
          <a:ln>
            <a:noFill/>
          </a:ln>
        </p:spPr>
        <p:txBody>
          <a:bodyPr anchorCtr="0" anchor="ctr" bIns="45700" lIns="91425" spcFirstLastPara="1" rIns="91425" wrap="square" tIns="45700">
            <a:normAutofit/>
          </a:bodyPr>
          <a:lstStyle/>
          <a:p>
            <a:pPr indent="0" lvl="0" marL="0" rtl="0" algn="ctr">
              <a:lnSpc>
                <a:spcPct val="100000"/>
              </a:lnSpc>
              <a:spcBef>
                <a:spcPts val="0"/>
              </a:spcBef>
              <a:spcAft>
                <a:spcPts val="0"/>
              </a:spcAft>
              <a:buClr>
                <a:schemeClr val="dk1"/>
              </a:buClr>
              <a:buSzPts val="4400"/>
              <a:buFont typeface="Calibri"/>
              <a:buNone/>
            </a:pPr>
            <a:r>
              <a:rPr b="1" lang="en-GB" u="sng"/>
              <a:t>Mrs Brown</a:t>
            </a:r>
            <a:endParaRPr/>
          </a:p>
        </p:txBody>
      </p:sp>
      <p:sp>
        <p:nvSpPr>
          <p:cNvPr id="152" name="Google Shape;152;p14"/>
          <p:cNvSpPr txBox="1"/>
          <p:nvPr>
            <p:ph idx="1" type="body"/>
          </p:nvPr>
        </p:nvSpPr>
        <p:spPr>
          <a:xfrm>
            <a:off x="282489" y="1009403"/>
            <a:ext cx="11299911" cy="5723906"/>
          </a:xfrm>
          <a:prstGeom prst="rect">
            <a:avLst/>
          </a:prstGeom>
          <a:noFill/>
          <a:ln>
            <a:noFill/>
          </a:ln>
        </p:spPr>
        <p:txBody>
          <a:bodyPr anchorCtr="0" anchor="t" bIns="45700" lIns="91425" spcFirstLastPara="1" rIns="91425" wrap="square" tIns="45700">
            <a:normAutofit lnSpcReduction="10000"/>
          </a:bodyPr>
          <a:lstStyle/>
          <a:p>
            <a:pPr indent="-342900" lvl="0" marL="342900" rtl="0" algn="l">
              <a:lnSpc>
                <a:spcPct val="100000"/>
              </a:lnSpc>
              <a:spcBef>
                <a:spcPts val="0"/>
              </a:spcBef>
              <a:spcAft>
                <a:spcPts val="0"/>
              </a:spcAft>
              <a:buClr>
                <a:schemeClr val="dk1"/>
              </a:buClr>
              <a:buSzPts val="3200"/>
              <a:buChar char="•"/>
            </a:pPr>
            <a:r>
              <a:rPr b="1" lang="en-GB"/>
              <a:t>Each student gets a number 1 – 5</a:t>
            </a:r>
            <a:endParaRPr/>
          </a:p>
          <a:p>
            <a:pPr indent="-342900" lvl="0" marL="342900" rtl="0" algn="l">
              <a:lnSpc>
                <a:spcPct val="100000"/>
              </a:lnSpc>
              <a:spcBef>
                <a:spcPts val="2400"/>
              </a:spcBef>
              <a:spcAft>
                <a:spcPts val="0"/>
              </a:spcAft>
              <a:buClr>
                <a:schemeClr val="dk1"/>
              </a:buClr>
              <a:buSzPts val="3200"/>
              <a:buChar char="•"/>
            </a:pPr>
            <a:r>
              <a:rPr b="1" lang="en-GB"/>
              <a:t>1 = milk, 2 = sugar, 3 = bread, 4 = eggs, 5 = flour</a:t>
            </a:r>
            <a:endParaRPr/>
          </a:p>
          <a:p>
            <a:pPr indent="-342900" lvl="0" marL="342900" rtl="0" algn="l">
              <a:lnSpc>
                <a:spcPct val="100000"/>
              </a:lnSpc>
              <a:spcBef>
                <a:spcPts val="2400"/>
              </a:spcBef>
              <a:spcAft>
                <a:spcPts val="0"/>
              </a:spcAft>
              <a:buClr>
                <a:schemeClr val="dk1"/>
              </a:buClr>
              <a:buSzPts val="3200"/>
              <a:buChar char="•"/>
            </a:pPr>
            <a:r>
              <a:rPr b="1" lang="en-GB"/>
              <a:t>Listen to the story about Mrs Brown. Students are sitting on the floor, but every time their item is mentioned, they get up and run to the other side of the room and back. The last one back is out. </a:t>
            </a:r>
            <a:endParaRPr/>
          </a:p>
          <a:p>
            <a:pPr indent="-342900" lvl="0" marL="342900" rtl="0" algn="l">
              <a:lnSpc>
                <a:spcPct val="100000"/>
              </a:lnSpc>
              <a:spcBef>
                <a:spcPts val="2400"/>
              </a:spcBef>
              <a:spcAft>
                <a:spcPts val="0"/>
              </a:spcAft>
              <a:buClr>
                <a:schemeClr val="dk1"/>
              </a:buClr>
              <a:buSzPts val="3200"/>
              <a:buChar char="•"/>
            </a:pPr>
            <a:r>
              <a:rPr b="1" lang="en-GB"/>
              <a:t>Every time I say “cup of tea” everyone gets up, spins around and then sits down</a:t>
            </a:r>
            <a:endParaRPr/>
          </a:p>
          <a:p>
            <a:pPr indent="-342900" lvl="0" marL="342900" rtl="0" algn="l">
              <a:lnSpc>
                <a:spcPct val="100000"/>
              </a:lnSpc>
              <a:spcBef>
                <a:spcPts val="2400"/>
              </a:spcBef>
              <a:spcAft>
                <a:spcPts val="0"/>
              </a:spcAft>
              <a:buClr>
                <a:schemeClr val="dk1"/>
              </a:buClr>
              <a:buSzPts val="3200"/>
              <a:buChar char="•"/>
            </a:pPr>
            <a:r>
              <a:rPr b="1" lang="en-GB"/>
              <a:t>Every time I say “go shopping” everyone runs to the other side of the room and back.</a:t>
            </a:r>
            <a:endParaRPr/>
          </a:p>
        </p:txBody>
      </p:sp>
      <p:sp>
        <p:nvSpPr>
          <p:cNvPr id="153" name="Google Shape;153;p14">
            <a:hlinkClick action="ppaction://hlinksldjump" r:id="rId3"/>
          </p:cNvPr>
          <p:cNvSpPr/>
          <p:nvPr/>
        </p:nvSpPr>
        <p:spPr>
          <a:xfrm>
            <a:off x="9344111" y="268073"/>
            <a:ext cx="2565400" cy="1236664"/>
          </a:xfrm>
          <a:prstGeom prst="rect">
            <a:avLst/>
          </a:prstGeom>
          <a:gradFill>
            <a:gsLst>
              <a:gs pos="0">
                <a:srgbClr val="29859E"/>
              </a:gs>
              <a:gs pos="80000">
                <a:srgbClr val="36B0D0"/>
              </a:gs>
              <a:gs pos="100000">
                <a:srgbClr val="33B3D5"/>
              </a:gs>
            </a:gsLst>
            <a:lin ang="16200000" scaled="0"/>
          </a:gradFill>
          <a:ln>
            <a:noFill/>
          </a:ln>
          <a:effectLst>
            <a:outerShdw blurRad="40000" rotWithShape="0" dir="5400000" dist="23000">
              <a:srgbClr val="000000">
                <a:alpha val="34117"/>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3200"/>
              <a:buFont typeface="Arial"/>
              <a:buNone/>
            </a:pPr>
            <a:r>
              <a:rPr b="1" i="0" lang="en-GB" sz="3200" u="none" cap="none" strike="noStrike">
                <a:solidFill>
                  <a:schemeClr val="dk1"/>
                </a:solidFill>
                <a:latin typeface="Comic Sans MS"/>
                <a:ea typeface="Comic Sans MS"/>
                <a:cs typeface="Comic Sans MS"/>
                <a:sym typeface="Comic Sans MS"/>
              </a:rPr>
              <a:t>Home</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Theme1">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2013-02-01T17:12:11Z</dcterms:created>
  <dc:creator>Mark</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0x0101009D8D46F7FB067A4B94AAE724597EF506</vt:lpwstr>
  </property>
  <property fmtid="{D5CDD505-2E9C-101B-9397-08002B2CF9AE}" pid="3" name="MediaServiceImageTags">
    <vt:lpwstr/>
  </property>
</Properties>
</file>